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256" r:id="rId2"/>
    <p:sldId id="873" r:id="rId3"/>
    <p:sldId id="586" r:id="rId4"/>
    <p:sldId id="587" r:id="rId5"/>
    <p:sldId id="588" r:id="rId6"/>
    <p:sldId id="517" r:id="rId7"/>
    <p:sldId id="518" r:id="rId8"/>
    <p:sldId id="519" r:id="rId9"/>
    <p:sldId id="522" r:id="rId10"/>
    <p:sldId id="524" r:id="rId11"/>
    <p:sldId id="525" r:id="rId12"/>
    <p:sldId id="521" r:id="rId13"/>
    <p:sldId id="523" r:id="rId14"/>
    <p:sldId id="526" r:id="rId15"/>
    <p:sldId id="528" r:id="rId16"/>
    <p:sldId id="531" r:id="rId17"/>
    <p:sldId id="533" r:id="rId18"/>
    <p:sldId id="532" r:id="rId19"/>
    <p:sldId id="534" r:id="rId20"/>
    <p:sldId id="539" r:id="rId21"/>
    <p:sldId id="540" r:id="rId22"/>
    <p:sldId id="541" r:id="rId23"/>
    <p:sldId id="542" r:id="rId24"/>
    <p:sldId id="543" r:id="rId25"/>
    <p:sldId id="520" r:id="rId26"/>
    <p:sldId id="536" r:id="rId27"/>
    <p:sldId id="583" r:id="rId28"/>
    <p:sldId id="584" r:id="rId29"/>
    <p:sldId id="544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4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545" r:id="rId49"/>
    <p:sldId id="564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9" r:id="rId58"/>
    <p:sldId id="288" r:id="rId59"/>
    <p:sldId id="290" r:id="rId60"/>
    <p:sldId id="291" r:id="rId61"/>
    <p:sldId id="565" r:id="rId62"/>
    <p:sldId id="292" r:id="rId63"/>
    <p:sldId id="293" r:id="rId64"/>
    <p:sldId id="568" r:id="rId65"/>
    <p:sldId id="566" r:id="rId66"/>
    <p:sldId id="616" r:id="rId67"/>
    <p:sldId id="617" r:id="rId68"/>
    <p:sldId id="618" r:id="rId69"/>
    <p:sldId id="350" r:id="rId70"/>
    <p:sldId id="620" r:id="rId71"/>
    <p:sldId id="538" r:id="rId72"/>
    <p:sldId id="621" r:id="rId73"/>
    <p:sldId id="622" r:id="rId74"/>
    <p:sldId id="629" r:id="rId75"/>
    <p:sldId id="630" r:id="rId76"/>
    <p:sldId id="537" r:id="rId77"/>
    <p:sldId id="570" r:id="rId78"/>
    <p:sldId id="571" r:id="rId79"/>
    <p:sldId id="572" r:id="rId80"/>
    <p:sldId id="573" r:id="rId81"/>
    <p:sldId id="574" r:id="rId82"/>
    <p:sldId id="575" r:id="rId83"/>
    <p:sldId id="874" r:id="rId84"/>
    <p:sldId id="576" r:id="rId85"/>
    <p:sldId id="577" r:id="rId86"/>
    <p:sldId id="578" r:id="rId87"/>
    <p:sldId id="579" r:id="rId88"/>
    <p:sldId id="580" r:id="rId89"/>
    <p:sldId id="581" r:id="rId90"/>
    <p:sldId id="582" r:id="rId91"/>
    <p:sldId id="627" r:id="rId92"/>
    <p:sldId id="875" r:id="rId93"/>
    <p:sldId id="569" r:id="rId94"/>
    <p:sldId id="529" r:id="rId95"/>
    <p:sldId id="530" r:id="rId96"/>
    <p:sldId id="585" r:id="rId97"/>
    <p:sldId id="535" r:id="rId98"/>
    <p:sldId id="631" r:id="rId99"/>
    <p:sldId id="589" r:id="rId100"/>
    <p:sldId id="590" r:id="rId101"/>
    <p:sldId id="591" r:id="rId102"/>
    <p:sldId id="592" r:id="rId103"/>
    <p:sldId id="593" r:id="rId104"/>
    <p:sldId id="594" r:id="rId105"/>
    <p:sldId id="595" r:id="rId106"/>
    <p:sldId id="527" r:id="rId107"/>
    <p:sldId id="596" r:id="rId108"/>
    <p:sldId id="597" r:id="rId109"/>
    <p:sldId id="598" r:id="rId110"/>
    <p:sldId id="599" r:id="rId111"/>
    <p:sldId id="600" r:id="rId112"/>
    <p:sldId id="601" r:id="rId113"/>
    <p:sldId id="602" r:id="rId114"/>
    <p:sldId id="603" r:id="rId115"/>
    <p:sldId id="604" r:id="rId116"/>
    <p:sldId id="605" r:id="rId117"/>
    <p:sldId id="606" r:id="rId118"/>
    <p:sldId id="607" r:id="rId119"/>
    <p:sldId id="608" r:id="rId120"/>
    <p:sldId id="609" r:id="rId121"/>
    <p:sldId id="610" r:id="rId122"/>
    <p:sldId id="611" r:id="rId123"/>
    <p:sldId id="612" r:id="rId124"/>
    <p:sldId id="613" r:id="rId125"/>
    <p:sldId id="614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96D0A-5C36-453B-9247-3B8B8CFFC534}" v="63" dt="2021-03-15T17:13:02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 modMainMaster">
      <pc:chgData name="Cristian Chilipirea" userId="34ab170da5908fc4" providerId="LiveId" clId="{DFCF1A2B-AC08-4933-9280-F6BBF1F2638C}" dt="2021-02-27T23:54:45.119" v="1516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 modSldLayout">
        <pc:chgData name="Cristian Chilipirea" userId="34ab170da5908fc4" providerId="LiveId" clId="{DFCF1A2B-AC08-4933-9280-F6BBF1F2638C}" dt="2021-02-27T23:54:45.119" v="1516"/>
        <pc:sldMasterMkLst>
          <pc:docMk/>
          <pc:sldMasterMk cId="2779709577" sldId="2147483648"/>
        </pc:sldMasterMkLst>
        <pc:sldLayoutChg chg="setBg">
          <pc:chgData name="Cristian Chilipirea" userId="34ab170da5908fc4" providerId="LiveId" clId="{DFCF1A2B-AC08-4933-9280-F6BBF1F2638C}" dt="2021-02-27T23:54:45.119" v="1516"/>
          <pc:sldLayoutMkLst>
            <pc:docMk/>
            <pc:sldMasterMk cId="2779709577" sldId="2147483648"/>
            <pc:sldLayoutMk cId="1356244176" sldId="2147483650"/>
          </pc:sldLayoutMkLst>
        </pc:sldLayoutChg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6D96D0A-5C36-453B-9247-3B8B8CFFC534}"/>
    <pc:docChg chg="undo custSel addSld delSld modSld sldOrd addMainMaster delMainMaster modMainMaster">
      <pc:chgData name="Cristian Chilipirea" userId="34ab170da5908fc4" providerId="LiveId" clId="{D6D96D0A-5C36-453B-9247-3B8B8CFFC534}" dt="2021-03-15T17:13:05.583" v="541" actId="1076"/>
      <pc:docMkLst>
        <pc:docMk/>
      </pc:docMkLst>
      <pc:sldChg chg="modSp mod">
        <pc:chgData name="Cristian Chilipirea" userId="34ab170da5908fc4" providerId="LiveId" clId="{D6D96D0A-5C36-453B-9247-3B8B8CFFC534}" dt="2021-03-01T21:00:41.585" v="18" actId="20577"/>
        <pc:sldMkLst>
          <pc:docMk/>
          <pc:sldMk cId="736295071" sldId="256"/>
        </pc:sldMkLst>
        <pc:spChg chg="mod">
          <ac:chgData name="Cristian Chilipirea" userId="34ab170da5908fc4" providerId="LiveId" clId="{D6D96D0A-5C36-453B-9247-3B8B8CFFC534}" dt="2021-03-01T21:00:41.585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5323488" sldId="281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5323488" sldId="281"/>
            <ac:spMk id="2" creationId="{5C3A3D71-CC39-40A6-AA0E-5E0476E0521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2" creationId="{B43C12B8-65FD-43ED-989A-B0D514F32B8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5323488" sldId="281"/>
            <ac:spMk id="2" creationId="{BCD971B2-A9C7-4E41-A114-0563071639C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5323488" sldId="281"/>
            <ac:spMk id="4" creationId="{455559DB-9E12-4BCD-8677-742EF548C86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5323488" sldId="281"/>
            <ac:spMk id="5" creationId="{E9DCF8CB-80A1-4B70-9B70-A359FCDB8C6E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66940581" sldId="282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66940581" sldId="282"/>
            <ac:spMk id="2" creationId="{3F35122C-07B5-4260-83F5-A3EAAB5BE63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2" creationId="{4DE3FC71-E37D-4403-904F-1C0AE932B83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66940581" sldId="282"/>
            <ac:spMk id="2" creationId="{78AF3C5A-F8A1-48B0-BD98-893D896D92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66940581" sldId="282"/>
            <ac:spMk id="4" creationId="{1C5FF593-D1B0-4FE6-B018-E4A92E457B5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66940581" sldId="282"/>
            <ac:spMk id="5" creationId="{7CEBCB7D-FC4C-4E22-AD58-B2BF94C9797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509651" sldId="283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509651" sldId="283"/>
            <ac:spMk id="2" creationId="{59320791-FCAB-4B80-B12F-D5E9748DD39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509651" sldId="283"/>
            <ac:spMk id="2" creationId="{99F7C8D7-271C-484D-87AC-6EE05672B5F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2" creationId="{B887321B-8833-43C2-8A47-92C49066181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509651" sldId="283"/>
            <ac:spMk id="4" creationId="{4DEAD754-7204-4238-81C5-0AE9E1A4D9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509651" sldId="283"/>
            <ac:spMk id="5" creationId="{655996CF-D46B-4A9A-8887-253E3E75014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72269693" sldId="284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72269693" sldId="284"/>
            <ac:spMk id="2" creationId="{0AB386AB-03AF-49BA-BA54-D23731A31E9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72269693" sldId="284"/>
            <ac:spMk id="2" creationId="{24CF058E-567F-4EEE-88BB-2CC0158E916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2" creationId="{5BB159CF-DF57-4A08-A959-8314EC28B8B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72269693" sldId="284"/>
            <ac:spMk id="4" creationId="{73D452F8-5C78-47F8-9594-E4B25061B1A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72269693" sldId="284"/>
            <ac:spMk id="5" creationId="{0B7B69B8-F0BD-43BB-A2BB-E12DB1A0E75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90999653" sldId="28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0999653" sldId="285"/>
            <ac:spMk id="4" creationId="{0BBC030A-0B65-4A9D-97CF-EC3FC075930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0999653" sldId="285"/>
            <ac:spMk id="4" creationId="{30937B99-E265-4539-A49A-D86C4228D53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4" creationId="{CF4ECC9C-175B-490A-A0BD-EE6724AE272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0999653" sldId="285"/>
            <ac:spMk id="5" creationId="{DE12BF36-3739-4B59-815F-AE2BF63971D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0999653" sldId="285"/>
            <ac:spMk id="7" creationId="{2B152225-CA30-4AD6-A8DA-A333ECF592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22330650" sldId="286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22330650" sldId="286"/>
            <ac:spMk id="3" creationId="{13BB2212-1D6A-49D8-9D58-1E64D6C1CA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22330650" sldId="286"/>
            <ac:spMk id="3" creationId="{AB8CDB60-623B-4655-9BDE-67DF8426F1D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3" creationId="{DC1D926D-4BF0-4969-B761-1680C090F9A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22330650" sldId="286"/>
            <ac:spMk id="5" creationId="{F0273EE8-E69C-4F29-B3BE-03EF93FAA2A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22330650" sldId="286"/>
            <ac:spMk id="6" creationId="{E9EF710E-7F73-4C15-B596-1379A88D48C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09486662" sldId="287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09486662" sldId="287"/>
            <ac:spMk id="3" creationId="{63CEF447-8E7D-455F-A34E-8E4D9658280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3" creationId="{85CCFA89-6CDA-4B2A-9312-6FF3504C56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09486662" sldId="287"/>
            <ac:spMk id="3" creationId="{AA2678FE-E142-45F5-A642-9ABBEE6EF9C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09486662" sldId="287"/>
            <ac:spMk id="5" creationId="{D4BF009E-D67F-4A36-9A67-3846A32CCF1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09486662" sldId="287"/>
            <ac:spMk id="6" creationId="{FF37124A-2784-4B20-9133-26BACCB143C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8" creationId="{00000000-0000-0000-0000-000000000000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1329027" sldId="287"/>
        </pc:sldMkLst>
      </pc:sldChg>
      <pc:sldChg chg="addSp delSp modSp add del mod modClrScheme chgLayout">
        <pc:chgData name="Cristian Chilipirea" userId="34ab170da5908fc4" providerId="LiveId" clId="{D6D96D0A-5C36-453B-9247-3B8B8CFFC534}" dt="2021-03-01T21:23:54.554" v="435" actId="207"/>
        <pc:sldMkLst>
          <pc:docMk/>
          <pc:sldMk cId="1693582712" sldId="288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93582712" sldId="288"/>
            <ac:spMk id="2" creationId="{261A8B05-0ED5-4857-8050-E8D2408630C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93582712" sldId="288"/>
            <ac:spMk id="2" creationId="{E1AA3EE7-C90E-4A2F-A05C-9665F200637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2" creationId="{F2AEC55E-8637-4A54-B7D4-3EA9F3664F3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93582712" sldId="288"/>
            <ac:spMk id="4" creationId="{B0B52D8F-240E-458D-93D8-59F37449B0C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93582712" sldId="288"/>
            <ac:spMk id="5" creationId="{A7915AA6-F3B5-4C4E-AA4E-51DC9170162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4.554" v="435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0.620" v="434" actId="207"/>
        <pc:sldMkLst>
          <pc:docMk/>
          <pc:sldMk cId="2663534489" sldId="289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63534489" sldId="289"/>
            <ac:spMk id="4" creationId="{63C06C30-5AEC-4A2F-A573-AFD1B657E6A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4" creationId="{9A087842-10C6-4666-9C58-B6ACAC58EF6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63534489" sldId="289"/>
            <ac:spMk id="4" creationId="{A2432C68-9881-4B3F-BAB3-B8E82F02FC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63534489" sldId="289"/>
            <ac:spMk id="5" creationId="{EC6AA72F-9FD0-4C88-ADB1-3806569C6DE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63534489" sldId="289"/>
            <ac:spMk id="10" creationId="{21554D18-F093-45F0-800B-F5B05672A9BD}"/>
          </ac:spMkLst>
        </pc:spChg>
        <pc:graphicFrameChg chg="modGraphic">
          <ac:chgData name="Cristian Chilipirea" userId="34ab170da5908fc4" providerId="LiveId" clId="{D6D96D0A-5C36-453B-9247-3B8B8CFFC534}" dt="2021-03-01T21:23:50.620" v="434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8.758" v="436" actId="207"/>
        <pc:sldMkLst>
          <pc:docMk/>
          <pc:sldMk cId="1097271265" sldId="290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2" creationId="{447E5977-C3A4-4197-888B-C3FE46980E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7271265" sldId="290"/>
            <ac:spMk id="2" creationId="{61F9F2C1-78C6-42F9-B3EA-37EF81D8529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7271265" sldId="290"/>
            <ac:spMk id="2" creationId="{CE287A3C-C733-4095-A8A7-13B9C778875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7271265" sldId="290"/>
            <ac:spMk id="4" creationId="{40480030-AD0F-4AD5-BDB7-C8FADE3D33D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7271265" sldId="290"/>
            <ac:spMk id="5" creationId="{9437FCDD-4B10-4F69-BA7C-8232E0F2528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8.758" v="436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03.756" v="437" actId="207"/>
        <pc:sldMkLst>
          <pc:docMk/>
          <pc:sldMk cId="4043745711" sldId="291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4" creationId="{0CB132EE-0CC4-4E4E-ABE6-523EE4B84CE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43745711" sldId="291"/>
            <ac:spMk id="4" creationId="{67F03554-1472-4B31-9E9F-0C833700D7D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43745711" sldId="291"/>
            <ac:spMk id="4" creationId="{876BB824-A435-441E-9532-557ACF83BB4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43745711" sldId="291"/>
            <ac:spMk id="5" creationId="{8ADA1D2F-F8F0-4423-A54B-6EA3EBDB59E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43745711" sldId="291"/>
            <ac:spMk id="7" creationId="{8B868F1F-07B1-456D-9D5D-8EC9EAC1FE94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3.756" v="43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2.999" v="439" actId="207"/>
        <pc:sldMkLst>
          <pc:docMk/>
          <pc:sldMk cId="1745085367" sldId="292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2" creationId="{6DD7C019-4243-43D4-8E50-AD4D1330860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45085367" sldId="292"/>
            <ac:spMk id="2" creationId="{AD00A7DE-F929-4488-B7A9-91CBAB2E1B2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45085367" sldId="292"/>
            <ac:spMk id="2" creationId="{E7B1E92E-2DDD-4324-A91C-48CC157726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45085367" sldId="292"/>
            <ac:spMk id="4" creationId="{1104C982-F080-486C-A5C4-9DEC3141F4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45085367" sldId="292"/>
            <ac:spMk id="5" creationId="{764CE024-BD54-47D1-ACD7-C80BA22A2BD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2.999" v="439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6.655" v="440" actId="207"/>
        <pc:sldMkLst>
          <pc:docMk/>
          <pc:sldMk cId="882873289" sldId="293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82873289" sldId="293"/>
            <ac:spMk id="2" creationId="{6053CE98-4014-4304-906F-D26734FF28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82873289" sldId="293"/>
            <ac:spMk id="2" creationId="{A28BDD5B-00C7-44FB-8A85-24A54A7EDFB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2" creationId="{C360574E-C613-42C2-B5EB-FD4DE610AB2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82873289" sldId="293"/>
            <ac:spMk id="4" creationId="{7DA83028-C89C-4688-8C84-111272DB66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82873289" sldId="293"/>
            <ac:spMk id="5" creationId="{A7557148-6F87-48C5-8345-F69F2FFEEE4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6.655" v="440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2:22.151" v="538" actId="207"/>
        <pc:sldMkLst>
          <pc:docMk/>
          <pc:sldMk cId="3784810091" sldId="3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2" creationId="{00000000-0000-0000-0000-00000000000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4810091" sldId="350"/>
            <ac:spMk id="3" creationId="{521819A4-F62E-4D01-970D-B6AF62826E8F}"/>
          </ac:spMkLst>
        </pc:spChg>
        <pc:spChg chg="mod">
          <ac:chgData name="Cristian Chilipirea" userId="34ab170da5908fc4" providerId="LiveId" clId="{D6D96D0A-5C36-453B-9247-3B8B8CFFC534}" dt="2021-03-03T07:02:02.659" v="533" actId="207"/>
          <ac:spMkLst>
            <pc:docMk/>
            <pc:sldMk cId="3784810091" sldId="350"/>
            <ac:spMk id="6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2.906" v="529" actId="207"/>
          <ac:spMkLst>
            <pc:docMk/>
            <pc:sldMk cId="3784810091" sldId="350"/>
            <ac:spMk id="7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8.184" v="531" actId="207"/>
          <ac:spMkLst>
            <pc:docMk/>
            <pc:sldMk cId="3784810091" sldId="350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2:22.151" v="538" actId="207"/>
          <ac:spMkLst>
            <pc:docMk/>
            <pc:sldMk cId="3784810091" sldId="350"/>
            <ac:spMk id="9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45.132" v="527" actId="207"/>
          <ac:spMkLst>
            <pc:docMk/>
            <pc:sldMk cId="3784810091" sldId="350"/>
            <ac:spMk id="10" creationId="{00000000-0000-0000-0000-0000000000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4810091" sldId="350"/>
            <ac:spMk id="11" creationId="{4439AE09-3257-4CB6-B4D3-21AAE45FB5B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11" creationId="{44F0DD79-B43E-4935-A63B-D8542F56A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4810091" sldId="350"/>
            <ac:spMk id="11" creationId="{680D9CD4-9240-4D77-B122-49E806E15E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4810091" sldId="350"/>
            <ac:spMk id="12" creationId="{47B6F57C-A2DF-417C-B7DF-074583A6B02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34566445" sldId="5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3" creationId="{1279C983-47C3-4C09-A42B-9D84FBB6A7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4566445" sldId="517"/>
            <ac:spMk id="4" creationId="{166562E2-0808-431B-86E1-13FBF54F59D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5" creationId="{1C5E1575-2385-425F-B0DF-946C2FC840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34566445" sldId="517"/>
            <ac:spMk id="5" creationId="{78668E0C-6BC6-4474-94AE-5F26F5E75C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4566445" sldId="517"/>
            <ac:spMk id="5" creationId="{ECF03D2A-611A-4A90-9608-E9828F8CA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4566445" sldId="517"/>
            <ac:spMk id="6" creationId="{B29FD5CC-A961-43F3-810D-797FE160C1E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40286949" sldId="5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40286949" sldId="518"/>
            <ac:spMk id="3" creationId="{694C8763-1768-46EA-B774-4EFA924E109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3" creationId="{75D43B20-5752-4DB5-918C-6BAEB26E40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40286949" sldId="518"/>
            <ac:spMk id="3" creationId="{E0DC730B-DCE4-4B17-B64A-1E5E8EC7C7F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40286949" sldId="518"/>
            <ac:spMk id="4" creationId="{F76F4C1A-7F19-4334-8C87-26709109047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40286949" sldId="518"/>
            <ac:spMk id="5" creationId="{ADE15A35-B2D9-47C4-ADFE-BC30C0272F0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91389713" sldId="51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3" creationId="{6E5E4A8C-B899-4E90-A60D-0DF4E6898B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91389713" sldId="519"/>
            <ac:spMk id="3" creationId="{CA5F5BDB-F168-4AF5-8CB3-10DA3899070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91389713" sldId="519"/>
            <ac:spMk id="3" creationId="{E0AE9596-D759-407A-BA69-EC91B958F81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91389713" sldId="519"/>
            <ac:spMk id="4" creationId="{EE820BD2-5871-4F3D-B1EC-F95EC5C6B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91389713" sldId="519"/>
            <ac:spMk id="6" creationId="{B3512FAE-6AE6-4971-A28C-8DCB5B8BAB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58506512" sldId="5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2" creationId="{201327C7-7374-4601-BA19-DF05A22D70A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3" creationId="{553D765F-EF3B-4F44-A670-278E5C77CD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58506512" sldId="520"/>
            <ac:spMk id="3" creationId="{5C924FF0-E86A-4CB4-AF51-7BE1086F86B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58506512" sldId="520"/>
            <ac:spMk id="3" creationId="{B18A83BD-0AE9-457B-9ADE-24416F9BBF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58506512" sldId="520"/>
            <ac:spMk id="4" creationId="{D3688036-D497-4CFC-9480-FF79B34E99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58506512" sldId="520"/>
            <ac:spMk id="5" creationId="{81EA5B32-0547-4ABC-9E25-7A0536A1EB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08646711" sldId="5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08646711" sldId="521"/>
            <ac:spMk id="4" creationId="{7C9D8A41-D7CB-4C6B-8CE9-D11A08A9696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08646711" sldId="521"/>
            <ac:spMk id="5" creationId="{248F31DA-026B-4387-A795-488D7C6532B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5" creationId="{84237668-98AF-4482-8FA0-F5876EF8410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08646711" sldId="521"/>
            <ac:spMk id="5" creationId="{F8D2B861-8B93-4717-A2D6-28DBCDDE2C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08646711" sldId="521"/>
            <ac:spMk id="6" creationId="{87AE927B-86F0-4B6E-95C1-0E96328C5C8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6778415" sldId="5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6778415" sldId="522"/>
            <ac:spMk id="3" creationId="{1B6D90B6-C57C-4321-A12A-1C0209D566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3" creationId="{1C5E1DD7-CB47-4C11-ABCF-1F380ECEC7A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6778415" sldId="522"/>
            <ac:spMk id="3" creationId="{264C7570-6973-4F67-8DE9-EE0484126D5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6778415" sldId="522"/>
            <ac:spMk id="4" creationId="{1715E1EB-7AF2-4923-907D-A498FE73B42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6778415" sldId="522"/>
            <ac:spMk id="5" creationId="{0748A2B4-04E2-462E-AD03-92A3D8DEEC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47529693" sldId="52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3" creationId="{2A4A2FC3-5917-43E9-BD8D-059E501870A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47529693" sldId="523"/>
            <ac:spMk id="3" creationId="{7C4FA8D2-EB37-4390-A65B-465ED2BBAD8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47529693" sldId="523"/>
            <ac:spMk id="3" creationId="{D6E73EAF-F1AC-4704-9B69-FEEA4D7E197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47529693" sldId="523"/>
            <ac:spMk id="4" creationId="{BC84E0C8-4036-4E62-AD48-C1703EB3E24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47529693" sldId="523"/>
            <ac:spMk id="5" creationId="{65D50C81-F472-416C-A86F-1C68B95BEF8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5905510" sldId="52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5905510" sldId="524"/>
            <ac:spMk id="3" creationId="{6AAE1D8F-3278-4C7C-8490-025CAB5F08C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3" creationId="{7597C382-CBB6-4EE1-8F36-AF255FF15A2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5905510" sldId="524"/>
            <ac:spMk id="3" creationId="{9CE18B87-0192-4C86-9532-B2340137811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5905510" sldId="524"/>
            <ac:spMk id="4" creationId="{C994D7EC-427E-48E3-98A8-DC61DC057FD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5905510" sldId="524"/>
            <ac:spMk id="6" creationId="{BB4CDFEC-A9A2-47BE-A52D-1727ACDA3D4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01007383" sldId="5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3" creationId="{102F81FD-BB9A-4FA2-8BF3-98FD6DC5580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01007383" sldId="525"/>
            <ac:spMk id="3" creationId="{4BF8E24C-023A-48F2-8993-C103666674B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01007383" sldId="525"/>
            <ac:spMk id="3" creationId="{7ED7AE3B-70C3-4DE9-A7F9-654EBCAB9A6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01007383" sldId="525"/>
            <ac:spMk id="4" creationId="{1F7D1B3A-4ED6-4F75-AE2C-87DB8DA08C1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01007383" sldId="525"/>
            <ac:spMk id="5" creationId="{04F934F1-E9CF-43DF-8188-36669D006DE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2976891" sldId="5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3" creationId="{CB3EAA9F-01B9-47B2-A635-499A75AC12C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2976891" sldId="526"/>
            <ac:spMk id="3" creationId="{E4F236FC-62DE-4686-9CF4-79B31A01FE9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2976891" sldId="526"/>
            <ac:spMk id="3" creationId="{EF1BEB4D-D406-4C20-8488-B1FB22D87DB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2976891" sldId="526"/>
            <ac:spMk id="4" creationId="{C6160B57-5F1D-4C66-8BD0-A7D64B55FB9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2976891" sldId="526"/>
            <ac:spMk id="5" creationId="{67E1D907-EA85-4B76-8FA4-4A4E20E85BB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72171533" sldId="52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72171533" sldId="527"/>
            <ac:spMk id="2" creationId="{9907893B-DE83-4164-A67C-898A70AABDF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72171533" sldId="527"/>
            <ac:spMk id="3" creationId="{116FCC43-4466-46D1-9880-A0BF3EC78E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72171533" sldId="527"/>
            <ac:spMk id="3" creationId="{7E5F6395-3566-4DA6-96E6-AAB9F3D7F1C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3" creationId="{809BA974-9A8F-4C74-A618-48A927E3A6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72171533" sldId="527"/>
            <ac:spMk id="4" creationId="{8C4A2256-8D6C-46C5-96E8-52264257EA1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57165259" sldId="52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57165259" sldId="528"/>
            <ac:spMk id="3" creationId="{22B1797C-413B-4B7F-A57B-59BD18E686F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57165259" sldId="528"/>
            <ac:spMk id="3" creationId="{3FE0A4DF-2480-43B5-BB95-3BAC6781F29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3" creationId="{F4DC5770-B426-4EF9-BEEB-3874C380E04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57165259" sldId="528"/>
            <ac:spMk id="4" creationId="{13C6004F-03AC-4A0C-8D1C-8D1EC59E0D3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57165259" sldId="528"/>
            <ac:spMk id="7" creationId="{D11D9C15-DE97-4AAB-ACF2-02EB9BB763DC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6291111" sldId="5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6291111" sldId="529"/>
            <ac:spMk id="3" creationId="{0A6B0A49-8E28-4AF4-84EA-F9A1D51F5A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6291111" sldId="529"/>
            <ac:spMk id="3" creationId="{35DD74D2-41DE-4781-ADD1-539C52C4E6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3" creationId="{4420229C-A846-466D-A51B-0D15BC4F01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6291111" sldId="529"/>
            <ac:spMk id="4" creationId="{89060F41-CC0B-4A68-A070-F5C7D328573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6291111" sldId="529"/>
            <ac:spMk id="5" creationId="{7857EF00-53D3-4846-8788-FBBCC0C81D7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26273512" sldId="5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26273512" sldId="530"/>
            <ac:spMk id="3" creationId="{16F57DD3-CABC-4D69-A408-C11F9B91DA5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26273512" sldId="530"/>
            <ac:spMk id="3" creationId="{6E04BF48-F3C8-4945-93F1-20DFD55CB8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3" creationId="{6E7ED16A-1DD1-47C9-ADDF-2BAD8113A9A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26273512" sldId="530"/>
            <ac:spMk id="4" creationId="{9DE58889-23F5-45FC-801C-CD090AE4248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26273512" sldId="530"/>
            <ac:spMk id="6" creationId="{34C2D02D-03A5-4AE2-A60A-7422F9942D5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45495138" sldId="53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3" creationId="{274AD4F1-F572-416D-91AA-5EFF09D90B0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45495138" sldId="531"/>
            <ac:spMk id="3" creationId="{3AD626F9-CEE6-492C-BFD4-BBE9E128D00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45495138" sldId="531"/>
            <ac:spMk id="3" creationId="{F454D160-559C-41F2-81DC-334F418ABD2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45495138" sldId="531"/>
            <ac:spMk id="4" creationId="{E5235378-83DE-4608-AC59-B9B6B2C1DF9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45495138" sldId="531"/>
            <ac:spMk id="5" creationId="{0013700B-FFEE-4D6D-8B70-0CADA6E6313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0819564" sldId="53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0819564" sldId="532"/>
            <ac:spMk id="3" creationId="{34A297EA-EB5C-4CCA-81AB-39496E2E7CD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3" creationId="{4C0E0E2A-4E99-4E3E-B5DC-52A12599E38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0819564" sldId="532"/>
            <ac:spMk id="3" creationId="{C4035B0E-9AA2-4738-BF6D-2501993A6F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0819564" sldId="532"/>
            <ac:spMk id="4" creationId="{DAB3A644-8810-414D-9E14-3F634E19437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0819564" sldId="532"/>
            <ac:spMk id="5" creationId="{532EBB23-1CE4-4F1C-B36F-A9F8378645A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6761005" sldId="53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3" creationId="{29238952-B271-434C-90D6-8358C87DE9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6761005" sldId="533"/>
            <ac:spMk id="3" creationId="{D037A9A5-A872-4AF7-A0DF-54CEA8E6AF9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6761005" sldId="533"/>
            <ac:spMk id="3" creationId="{DCEF9F5E-9260-4EB3-BD15-6F90E088C2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6761005" sldId="533"/>
            <ac:spMk id="4" creationId="{60ED24CE-8FF1-4F61-857A-E22FB6D6F78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6761005" sldId="533"/>
            <ac:spMk id="6" creationId="{A25FCDD4-3A63-46D5-AB91-C5EFC2B2906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04.804" v="420" actId="207"/>
        <pc:sldMkLst>
          <pc:docMk/>
          <pc:sldMk cId="2938461577" sldId="53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38461577" sldId="534"/>
            <ac:spMk id="4" creationId="{30A559CF-F60F-47E5-B4D6-DB8CBA6B20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38461577" sldId="534"/>
            <ac:spMk id="5" creationId="{3FFDA841-3A02-4DD9-A154-4A67C32E33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5" creationId="{733ECB33-9D2B-40DA-BFAD-28B60BC4EF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38461577" sldId="534"/>
            <ac:spMk id="5" creationId="{D12FF754-93EB-4CED-9538-A08079E901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38461577" sldId="534"/>
            <ac:spMk id="6" creationId="{EF3E3936-168A-42A7-9440-DF3165D5F346}"/>
          </ac:spMkLst>
        </pc:spChg>
        <pc:graphicFrameChg chg="modGraphic">
          <ac:chgData name="Cristian Chilipirea" userId="34ab170da5908fc4" providerId="LiveId" clId="{D6D96D0A-5C36-453B-9247-3B8B8CFFC534}" dt="2021-03-01T21:22:04.804" v="420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3858642" sldId="53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3858642" sldId="535"/>
            <ac:spMk id="3" creationId="{10480500-B665-468B-98FC-AD26CBD63B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3858642" sldId="535"/>
            <ac:spMk id="3" creationId="{3E5E64EC-25D0-4772-B12E-53C72ADA64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3" creationId="{599BB901-9EF0-4735-85AD-92813110DF6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3858642" sldId="535"/>
            <ac:spMk id="4" creationId="{294CCA6F-7D69-4C8C-BD10-3A4D719DA1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3858642" sldId="535"/>
            <ac:spMk id="5" creationId="{D9BF1C22-96EC-40AF-9B13-92EBFADA077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26389150" sldId="536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26389150" sldId="536"/>
            <ac:spMk id="4" creationId="{CA805527-81FB-4DBD-AF76-3CE76088AB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5" creationId="{1E0DB807-C9B1-4E00-9201-94719C290F2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26389150" sldId="536"/>
            <ac:spMk id="5" creationId="{D634D203-05B8-4DA6-AE41-3766EE6F74D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5" creationId="{F8BD560A-CC66-41DB-88AB-BC30F0C955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6" creationId="{2A4970F1-C540-43CE-B36C-B27FF3D8552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6" creationId="{BD35665A-4636-46F1-AAC0-7BD7FCD787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26389150" sldId="536"/>
            <ac:spMk id="7" creationId="{35725E5F-5662-4A47-9A4B-A4DF5F52F5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66546431" sldId="537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66546431" sldId="537"/>
            <ac:spMk id="4" creationId="{B5CFBDC7-F6B9-4DA4-BCE8-D8BEE6E7388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5" creationId="{5201D729-B838-4699-9A3A-A8CC84136E6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66546431" sldId="537"/>
            <ac:spMk id="5" creationId="{52DCF01D-D6FF-4DA6-8D4D-48545D95E3F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5" creationId="{8AC353D8-3255-4041-A62D-F488FEFA92C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6" creationId="{17061086-DEF4-4A54-84E9-E47209954DB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6" creationId="{E16CA914-5301-4457-8373-5BB1818B9D7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66546431" sldId="537"/>
            <ac:spMk id="7" creationId="{8B2128C3-9B56-42FA-BEB6-7E3C062CD69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91796244" sldId="53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91796244" sldId="538"/>
            <ac:spMk id="3" creationId="{33A8DFC3-1216-4BF8-94C8-9E78D19928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91796244" sldId="538"/>
            <ac:spMk id="4" creationId="{27422B94-598E-4853-8696-7EF00E7E23C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4" creationId="{5D101426-737B-4082-9A46-AF16AEF85A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91796244" sldId="538"/>
            <ac:spMk id="4" creationId="{D7552798-724B-438D-B5F5-4192ADB125A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91796244" sldId="538"/>
            <ac:spMk id="29" creationId="{661CC9DF-092D-4026-82ED-3373E0B2D9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24.569" v="425" actId="207"/>
        <pc:sldMkLst>
          <pc:docMk/>
          <pc:sldMk cId="1821723735" sldId="53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21723735" sldId="539"/>
            <ac:spMk id="4" creationId="{553E611C-BF1D-427A-98DA-FC6CD93FF69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21723735" sldId="539"/>
            <ac:spMk id="5" creationId="{6E651111-E6A9-4C42-ADA0-BFBDD857D8D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5" creationId="{A3CA07AC-F599-4279-A2E9-933547FE860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21723735" sldId="539"/>
            <ac:spMk id="5" creationId="{C6BA2705-B90A-4326-978A-947E5624C4E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21723735" sldId="539"/>
            <ac:spMk id="6" creationId="{652528AC-690D-4C0D-864E-4AE4AF2A93F9}"/>
          </ac:spMkLst>
        </pc:spChg>
        <pc:graphicFrameChg chg="modGraphic">
          <ac:chgData name="Cristian Chilipirea" userId="34ab170da5908fc4" providerId="LiveId" clId="{D6D96D0A-5C36-453B-9247-3B8B8CFFC534}" dt="2021-03-01T21:22:24.569" v="425" actId="207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29.277" v="426" actId="207"/>
        <pc:sldMkLst>
          <pc:docMk/>
          <pc:sldMk cId="3533970201" sldId="54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33970201" sldId="540"/>
            <ac:spMk id="4" creationId="{5865A2EF-8C96-45FD-9B6F-DAEE172CC3F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33970201" sldId="540"/>
            <ac:spMk id="5" creationId="{6634D63D-7177-46D3-BC8F-B763E2C8528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5" creationId="{E748BB17-DA6A-4CC5-BC58-FD37FDD976D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33970201" sldId="540"/>
            <ac:spMk id="5" creationId="{FE282FA2-BD40-44DF-995B-95857488F2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33970201" sldId="540"/>
            <ac:spMk id="6" creationId="{EB6B20DE-0B2F-4611-B5A3-97A07062993A}"/>
          </ac:spMkLst>
        </pc:spChg>
        <pc:graphicFrameChg chg="modGraphic">
          <ac:chgData name="Cristian Chilipirea" userId="34ab170da5908fc4" providerId="LiveId" clId="{D6D96D0A-5C36-453B-9247-3B8B8CFFC534}" dt="2021-03-01T21:22:29.277" v="426" actId="207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35.786" v="427" actId="207"/>
        <pc:sldMkLst>
          <pc:docMk/>
          <pc:sldMk cId="4226386653" sldId="54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26386653" sldId="541"/>
            <ac:spMk id="4" creationId="{F6E03E97-78E6-4CBD-81E6-EA29828C38A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26386653" sldId="541"/>
            <ac:spMk id="5" creationId="{4D6496D8-BD17-43EB-AF1F-4BD597C00E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26386653" sldId="541"/>
            <ac:spMk id="5" creationId="{EB60E38B-0687-4C84-B4AB-7EF47CEB71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5" creationId="{F8DA5B22-AB49-428A-A3F0-673768352D6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26386653" sldId="541"/>
            <ac:spMk id="6" creationId="{A37DF3CA-ECD9-4739-8277-8AA4E6AA0036}"/>
          </ac:spMkLst>
        </pc:spChg>
        <pc:graphicFrameChg chg="modGraphic">
          <ac:chgData name="Cristian Chilipirea" userId="34ab170da5908fc4" providerId="LiveId" clId="{D6D96D0A-5C36-453B-9247-3B8B8CFFC534}" dt="2021-03-01T21:22:35.786" v="427" actId="207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1.242" v="428" actId="207"/>
        <pc:sldMkLst>
          <pc:docMk/>
          <pc:sldMk cId="1525378135" sldId="54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25378135" sldId="542"/>
            <ac:spMk id="4" creationId="{D36C7963-C9A0-4F1B-9362-ED2FA5F171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25378135" sldId="542"/>
            <ac:spMk id="5" creationId="{88FFEB0F-6812-40A7-AB80-B245679D5E7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5" creationId="{9103F0BD-DBB9-4F95-A4E4-83033D2C59C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25378135" sldId="542"/>
            <ac:spMk id="5" creationId="{EB93C792-E235-436E-9B5A-5D92055BC99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25378135" sldId="542"/>
            <ac:spMk id="6" creationId="{B9AFE212-E29F-404E-B1E3-53C00CC27623}"/>
          </ac:spMkLst>
        </pc:spChg>
        <pc:graphicFrameChg chg="modGraphic">
          <ac:chgData name="Cristian Chilipirea" userId="34ab170da5908fc4" providerId="LiveId" clId="{D6D96D0A-5C36-453B-9247-3B8B8CFFC534}" dt="2021-03-01T21:22:41.242" v="428" actId="207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5.359" v="429" actId="207"/>
        <pc:sldMkLst>
          <pc:docMk/>
          <pc:sldMk cId="1061210702" sldId="54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61210702" sldId="543"/>
            <ac:spMk id="4" creationId="{6F1C56FE-3E15-4472-9311-92E4D4108FE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61210702" sldId="543"/>
            <ac:spMk id="5" creationId="{03D22EAD-0139-4777-B016-C6CF02DF7F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61210702" sldId="543"/>
            <ac:spMk id="5" creationId="{264A327D-FE50-40EF-960E-E642253CB5E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5" creationId="{DFBAC16B-DF95-4D68-87EF-726AF882922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61210702" sldId="543"/>
            <ac:spMk id="6" creationId="{838C112B-A3C4-4E50-8F29-9F9CD05A60D5}"/>
          </ac:spMkLst>
        </pc:spChg>
        <pc:graphicFrameChg chg="modGraphic">
          <ac:chgData name="Cristian Chilipirea" userId="34ab170da5908fc4" providerId="LiveId" clId="{D6D96D0A-5C36-453B-9247-3B8B8CFFC534}" dt="2021-03-01T21:22:45.359" v="429" actId="207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35483732" sldId="54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35483732" sldId="544"/>
            <ac:spMk id="3" creationId="{AAADEC88-2B90-489F-8D9E-A12C1646248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3" creationId="{B809102A-3EA3-47D8-9BF4-115EBB4DD64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35483732" sldId="544"/>
            <ac:spMk id="3" creationId="{F43357A6-5C44-4A02-9A2D-86372F88183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35483732" sldId="544"/>
            <ac:spMk id="4" creationId="{A800B216-1525-4833-B122-2ECBBCDCDB4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35483732" sldId="544"/>
            <ac:spMk id="5" creationId="{937A4AA2-926E-42D7-888C-EB001A62802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38387924" sldId="54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38387924" sldId="545"/>
            <ac:spMk id="4" creationId="{C0C37FCA-DFEE-4CF0-8BDC-85C7EC9961C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38387924" sldId="545"/>
            <ac:spMk id="5" creationId="{1485E64B-911E-4350-995A-6240FEA332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38387924" sldId="545"/>
            <ac:spMk id="5" creationId="{60B7E1F9-D928-4A7D-B690-A59EA6F53E4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5" creationId="{8A464B68-B1C8-4050-BB83-5A32CB3C09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38387924" sldId="545"/>
            <ac:spMk id="6" creationId="{984EE0ED-DF10-47C5-A25D-8DDF4F9FD56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68209978" sldId="54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68209978" sldId="546"/>
            <ac:spMk id="3" creationId="{7D2DCBC0-5642-4C35-9A74-39325D03BE9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68209978" sldId="546"/>
            <ac:spMk id="3" creationId="{8BA9F500-01FB-433F-A33D-244FAA1D0C8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3" creationId="{A65F0363-2151-4B70-A64D-592DA4FA17E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68209978" sldId="546"/>
            <ac:spMk id="4" creationId="{5D744655-6735-4FD3-856E-2901C67B174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68209978" sldId="546"/>
            <ac:spMk id="5" creationId="{2099D18F-6365-47DD-9C1A-19988D1246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06245640" sldId="54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06245640" sldId="547"/>
            <ac:spMk id="3" creationId="{6CDD5592-F44A-4394-B747-20EE51696D2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3" creationId="{73FD6A76-121C-4650-BA47-0535CFC8B3E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06245640" sldId="547"/>
            <ac:spMk id="3" creationId="{E8EB27E7-0445-4F0A-92BC-3073CD5CA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06245640" sldId="547"/>
            <ac:spMk id="4" creationId="{8D0711E3-D38E-4BDD-90E2-C67F85BC863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06245640" sldId="547"/>
            <ac:spMk id="5" creationId="{014E7C34-928E-468B-B683-7A4B645409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02877673" sldId="54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3" creationId="{40DF25E9-C846-4E83-BA6C-E91C68CC38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02877673" sldId="548"/>
            <ac:spMk id="3" creationId="{88EB57B8-8420-46A6-B745-FBE800BF6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02877673" sldId="548"/>
            <ac:spMk id="3" creationId="{F7DB9A10-49E9-49DB-B3BA-FEEBA7F4360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02877673" sldId="548"/>
            <ac:spMk id="4" creationId="{329F1869-5536-4A5F-B4D4-29D2879ABF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02877673" sldId="548"/>
            <ac:spMk id="5" creationId="{AEFAC834-D40C-4FE1-91AC-D7A9140B3E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54139598" sldId="54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54139598" sldId="549"/>
            <ac:spMk id="3" creationId="{6D3F5DE8-F38E-4619-97E2-DED7111AC4C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54139598" sldId="549"/>
            <ac:spMk id="3" creationId="{D9FE4B76-4700-48E0-83A9-0BFEF9D699E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3" creationId="{FFD3B400-518A-471D-8775-4766C5ADA5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54139598" sldId="549"/>
            <ac:spMk id="4" creationId="{CC87F135-3183-4D9B-9775-CBC39ED9BAB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54139598" sldId="549"/>
            <ac:spMk id="5" creationId="{F46B1D44-BE52-4638-8E8E-2B3BB71183B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88282916" sldId="5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3" creationId="{01FAFEA6-14EC-4FAD-BB4D-E7D5F867E86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88282916" sldId="550"/>
            <ac:spMk id="3" creationId="{D6C72A51-064A-4270-A301-57CD5F9A582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88282916" sldId="550"/>
            <ac:spMk id="3" creationId="{FF6A351C-A3B6-49CD-9793-5FEFC9258B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88282916" sldId="550"/>
            <ac:spMk id="4" creationId="{122B9548-76B9-4C77-9E44-4994AE1DA2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88282916" sldId="550"/>
            <ac:spMk id="5" creationId="{D6520326-00CF-4D68-B522-95D5C30CB81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71526216" sldId="55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3" creationId="{4635D3C9-5FBA-4E38-8B42-A6218709C46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71526216" sldId="551"/>
            <ac:spMk id="3" creationId="{CF092FE0-87E4-4A42-B4DE-0FC723E002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71526216" sldId="551"/>
            <ac:spMk id="3" creationId="{E0807E2E-F180-468D-BD2B-00C57B3568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71526216" sldId="551"/>
            <ac:spMk id="4" creationId="{43D0226F-4143-4A55-9F3C-87F5E9CCA4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71526216" sldId="551"/>
            <ac:spMk id="5" creationId="{EC5930BD-127E-4C96-A38D-791A08B37C5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682160295" sldId="55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82160295" sldId="552"/>
            <ac:spMk id="3" creationId="{323A98C9-D938-4191-9371-FC7E480E83B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82160295" sldId="552"/>
            <ac:spMk id="3" creationId="{D9BF3070-DEB4-4318-970D-6541F38D6DE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3" creationId="{DFA0142A-812D-43FF-B56E-C08E5A936BD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82160295" sldId="552"/>
            <ac:spMk id="4" creationId="{4337BE31-4325-465F-BACC-B4B3BFB76B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82160295" sldId="552"/>
            <ac:spMk id="5" creationId="{018BB2C5-14C4-40D8-A859-F62DCE5665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26479559" sldId="55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3" creationId="{3B705977-149D-46C4-B5D6-513EAFF1A31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26479559" sldId="553"/>
            <ac:spMk id="3" creationId="{4921B11F-6E70-4D68-8F8D-2FBA4C4A2B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26479559" sldId="553"/>
            <ac:spMk id="3" creationId="{B268EACA-CD94-4E3B-9A14-A67DB3567E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26479559" sldId="553"/>
            <ac:spMk id="4" creationId="{3C715FF2-A369-4FE6-A573-BA0F5AA7FF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26479559" sldId="553"/>
            <ac:spMk id="5" creationId="{4D83C6DF-A836-4ECD-91E0-68CEC30707F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15T17:13:05.583" v="541" actId="1076"/>
        <pc:sldMkLst>
          <pc:docMk/>
          <pc:sldMk cId="990556055" sldId="55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0556055" sldId="554"/>
            <ac:spMk id="3" creationId="{360DA9A7-EDDE-4F99-A1D6-40C87DF7334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0556055" sldId="554"/>
            <ac:spMk id="3" creationId="{4A635E34-EC03-4110-825A-9453271F6E36}"/>
          </ac:spMkLst>
        </pc:spChg>
        <pc:spChg chg="add del mod ord">
          <ac:chgData name="Cristian Chilipirea" userId="34ab170da5908fc4" providerId="LiveId" clId="{D6D96D0A-5C36-453B-9247-3B8B8CFFC534}" dt="2021-03-15T17:13:01.798" v="539" actId="478"/>
          <ac:spMkLst>
            <pc:docMk/>
            <pc:sldMk cId="990556055" sldId="554"/>
            <ac:spMk id="3" creationId="{6D530B56-CFEC-430D-8032-8CFF2420AA9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0556055" sldId="554"/>
            <ac:spMk id="4" creationId="{BF83F607-349E-4953-A315-E50D80A4121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0556055" sldId="554"/>
            <ac:spMk id="5" creationId="{145B103E-AB01-49CC-981A-FE836D689CD8}"/>
          </ac:spMkLst>
        </pc:spChg>
        <pc:spChg chg="add mod">
          <ac:chgData name="Cristian Chilipirea" userId="34ab170da5908fc4" providerId="LiveId" clId="{D6D96D0A-5C36-453B-9247-3B8B8CFFC534}" dt="2021-03-15T17:13:05.583" v="541" actId="1076"/>
          <ac:spMkLst>
            <pc:docMk/>
            <pc:sldMk cId="990556055" sldId="554"/>
            <ac:spMk id="23" creationId="{8D615AAF-19E2-4B4E-9BB1-7748B85844B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599865308" sldId="55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99865308" sldId="555"/>
            <ac:spMk id="3" creationId="{60DBA16D-03CB-4E9E-829A-7E060DD871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99865308" sldId="555"/>
            <ac:spMk id="3" creationId="{9C388844-07F2-4489-85DF-87447372D80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3" creationId="{9CBF77CE-1727-474B-B81D-D6CEA201D68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99865308" sldId="555"/>
            <ac:spMk id="4" creationId="{3F694730-E98C-4805-9BCB-6DB9020FF67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99865308" sldId="555"/>
            <ac:spMk id="5" creationId="{70BAB0E7-D28B-47A5-AB36-DD45B719165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8613324" sldId="55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8613324" sldId="556"/>
            <ac:spMk id="3" creationId="{36B3472C-BB99-419A-9D8D-C34CDA4686A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8613324" sldId="556"/>
            <ac:spMk id="3" creationId="{9246F476-038D-4490-81E3-AE7AAF188E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3" creationId="{9FC8D60E-A8C8-4750-9AEA-86B320DE351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8613324" sldId="556"/>
            <ac:spMk id="4" creationId="{33EB9DBD-E5C5-4420-994F-DB17C531A2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8613324" sldId="556"/>
            <ac:spMk id="5" creationId="{BF630088-3B37-4F61-B081-A42F20680C8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67778019" sldId="55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67778019" sldId="557"/>
            <ac:spMk id="3" creationId="{3C766C74-57A3-4FF3-AB26-4361C1D4386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67778019" sldId="557"/>
            <ac:spMk id="3" creationId="{721AFF3C-E68D-467D-8A5A-6BDCCE25280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3" creationId="{84DF6275-B98F-4246-A410-5B98CD9D8FF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67778019" sldId="557"/>
            <ac:spMk id="4" creationId="{0D3B9366-17C8-4649-BA2C-0774CBC353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67778019" sldId="557"/>
            <ac:spMk id="5" creationId="{80FCC768-351A-4D21-8007-372D1D4F65F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91409670" sldId="55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91409670" sldId="558"/>
            <ac:spMk id="3" creationId="{26AC9480-4C0B-46CA-A04B-8326B4F8A4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3" creationId="{3C48561D-01B2-45CE-AA83-C3BABA75E1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91409670" sldId="558"/>
            <ac:spMk id="3" creationId="{FCDA3C07-C0DB-4745-BB94-1FACDE115F1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91409670" sldId="558"/>
            <ac:spMk id="4" creationId="{6EC4A5DC-CDA6-4D9F-B4CE-58B2993EB21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91409670" sldId="558"/>
            <ac:spMk id="5" creationId="{02E01464-C447-48A5-8856-12E0B3EECE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99355960" sldId="55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99355960" sldId="559"/>
            <ac:spMk id="3" creationId="{52201D65-65D3-46F0-9A5A-FBE9336D910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3" creationId="{D3E6DD0C-C4DC-4085-82C7-35C39C654FE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99355960" sldId="559"/>
            <ac:spMk id="3" creationId="{F692F36D-ECCD-4FAA-9326-9660D629ED4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99355960" sldId="559"/>
            <ac:spMk id="4" creationId="{A20BE87B-7718-46EF-8B1E-F10DE0FF9EA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99355960" sldId="559"/>
            <ac:spMk id="5" creationId="{D407EE1C-FA8D-4614-81CE-B1A1CBFEBB8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86276678" sldId="56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86276678" sldId="560"/>
            <ac:spMk id="3" creationId="{8DAF6B61-8578-408D-B20B-F236E63D485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3" creationId="{D9688B89-111C-4548-A142-3F82B75308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86276678" sldId="560"/>
            <ac:spMk id="3" creationId="{FAB6AE82-6DC0-4DB2-AB67-2AB7A80EB5A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86276678" sldId="560"/>
            <ac:spMk id="4" creationId="{3FB6E993-4C37-42F1-BCC5-EBADE6F1D8C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86276678" sldId="560"/>
            <ac:spMk id="5" creationId="{41F8D48A-8324-49F0-A689-9A60FB0998E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71612056" sldId="56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71612056" sldId="561"/>
            <ac:spMk id="3" creationId="{0D53FF3C-5D59-4FAC-B6E9-DAD35BB3EB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3" creationId="{1F56A1E9-D6B8-49B8-A8DC-40FD4190CF3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71612056" sldId="561"/>
            <ac:spMk id="3" creationId="{F3AC2082-A093-4DFD-86F8-6C79F5A8FC7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71612056" sldId="561"/>
            <ac:spMk id="4" creationId="{74AC66D5-CEAC-4081-8829-B26B1B2E44D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71612056" sldId="561"/>
            <ac:spMk id="5" creationId="{4AFF6555-7CEB-4000-B0DE-6B1D1A44137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30919804" sldId="56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3" creationId="{4BEB7C77-8BB9-4D73-9F68-6A5E04BF0E0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30919804" sldId="562"/>
            <ac:spMk id="3" creationId="{8568AA61-8FA2-45C7-BB12-1717DB754DB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30919804" sldId="562"/>
            <ac:spMk id="3" creationId="{A906FF90-E6BA-49E2-B74E-41F4558D80F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30919804" sldId="562"/>
            <ac:spMk id="4" creationId="{AB08903A-2995-43E9-B4F4-C7877D7A326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30919804" sldId="562"/>
            <ac:spMk id="5" creationId="{34A1B22F-9975-4FB7-8B15-45B9B9317A4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27606340" sldId="56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7606340" sldId="563"/>
            <ac:spMk id="3" creationId="{598CB60F-3CA2-4A78-8B5B-9156E3B7B3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7606340" sldId="563"/>
            <ac:spMk id="3" creationId="{BCC9EFF8-5995-4569-B9C9-D88684CC6A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3" creationId="{C96DEA7E-F0E3-410D-AB61-01AF8E5FFD9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7606340" sldId="563"/>
            <ac:spMk id="4" creationId="{44B22B6B-BED3-4F46-BE63-E9D98C6FEC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7606340" sldId="563"/>
            <ac:spMk id="5" creationId="{02C2390D-0825-49C6-8CE6-EB9A4617158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3:27.023" v="433" actId="790"/>
        <pc:sldMkLst>
          <pc:docMk/>
          <pc:sldMk cId="4052013883" sldId="56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52013883" sldId="564"/>
            <ac:spMk id="2" creationId="{6C260B73-3425-4399-A379-CA6E99B9A320}"/>
          </ac:spMkLst>
        </pc:spChg>
        <pc:spChg chg="mod ord">
          <ac:chgData name="Cristian Chilipirea" userId="34ab170da5908fc4" providerId="LiveId" clId="{D6D96D0A-5C36-453B-9247-3B8B8CFFC534}" dt="2021-03-01T21:23:27.023" v="433" actId="790"/>
          <ac:spMkLst>
            <pc:docMk/>
            <pc:sldMk cId="4052013883" sldId="564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52013883" sldId="564"/>
            <ac:spMk id="4" creationId="{6D0B5A21-B12E-4AB5-B7E1-1B8EF18EF96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52013883" sldId="564"/>
            <ac:spMk id="5" creationId="{6AE1F03F-695A-4E76-8857-84D4B6837DE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52013883" sldId="564"/>
            <ac:spMk id="5" creationId="{B68D7726-B71E-4C28-B108-2242884D5AC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09.314" v="438" actId="207"/>
        <pc:sldMkLst>
          <pc:docMk/>
          <pc:sldMk cId="3138625864" sldId="56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8625864" sldId="565"/>
            <ac:spMk id="4" creationId="{5B89BB8D-DA26-42D5-AEF3-5E988168DF5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8625864" sldId="565"/>
            <ac:spMk id="4" creationId="{9BC30E75-4736-4FF6-9A8F-8E00D31CF4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4" creationId="{F7759A70-E504-47F0-AA37-18727D2256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8625864" sldId="565"/>
            <ac:spMk id="5" creationId="{F6059103-BE99-45BA-9A49-8723EFACC1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8625864" sldId="565"/>
            <ac:spMk id="7" creationId="{B5FA0195-C962-4ADD-8370-53E9E4F9948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9.314" v="438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89193222" sldId="566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2" creationId="{24322940-CDEE-4800-BF41-1B8F4D5D3E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89193222" sldId="566"/>
            <ac:spMk id="2" creationId="{659EBFD9-B141-415B-90BF-BE57A71080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89193222" sldId="566"/>
            <ac:spMk id="2" creationId="{A99E6D7C-D2FB-47D7-8FA7-CB7CE234D53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89193222" sldId="566"/>
            <ac:spMk id="3" creationId="{5F116C3B-1EBB-4B76-8CA6-6C020A06AA8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89193222" sldId="566"/>
            <ac:spMk id="4" creationId="{3E3B2D69-1761-4E08-97B9-EC3E8318EC8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6:17:08.080" v="472" actId="6549"/>
        <pc:sldMkLst>
          <pc:docMk/>
          <pc:sldMk cId="2238722529" sldId="568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38722529" sldId="568"/>
            <ac:spMk id="2" creationId="{27E478AF-950C-4BFC-8D3E-7149DA34AEF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38722529" sldId="568"/>
            <ac:spMk id="2" creationId="{A474CF32-8512-4BAC-B6BE-F0810C08637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2" creationId="{B99F0621-6269-44D7-AB75-4F15A8CAEBC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38722529" sldId="568"/>
            <ac:spMk id="3" creationId="{F1A04735-EE5C-4307-B9CD-A9C10C6D9FE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38722529" sldId="568"/>
            <ac:spMk id="4" creationId="{3BF83CA1-5B57-4A90-99D6-90D53F52603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6:17:08.080" v="472" actId="6549"/>
          <ac:spMkLst>
            <pc:docMk/>
            <pc:sldMk cId="2238722529" sldId="568"/>
            <ac:spMk id="2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15078098" sldId="569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15078098" sldId="569"/>
            <ac:spMk id="4" creationId="{0414B525-6F14-4A62-B31F-8CAF418A2E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5" creationId="{0C9A9A03-1159-476D-9292-F2ED93CBB98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15078098" sldId="569"/>
            <ac:spMk id="5" creationId="{6A0730F2-1A4B-4F0F-8D61-3185568BA8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5" creationId="{EE76B2C9-0EDB-4A5A-917F-1A37D3212B2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6" creationId="{60F8498D-462A-484E-9711-C836DBAABE7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6" creationId="{7F9883F8-CD5E-41C2-BBBF-6FA72776693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15078098" sldId="569"/>
            <ac:spMk id="7" creationId="{09E5808C-CFD3-495F-97C2-17C7ADE47E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8:59.243" v="459" actId="14100"/>
        <pc:sldMkLst>
          <pc:docMk/>
          <pc:sldMk cId="116677767" sldId="57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6677767" sldId="570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28:59.243" v="459" actId="14100"/>
          <ac:spMkLst>
            <pc:docMk/>
            <pc:sldMk cId="116677767" sldId="570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6677767" sldId="570"/>
            <ac:spMk id="4" creationId="{8580515A-A9EC-4C20-8E19-DFC323E6930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6677767" sldId="570"/>
            <ac:spMk id="5" creationId="{2E8A418E-5FC5-4C8E-A51E-87E9D7AAE3E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6677767" sldId="570"/>
            <ac:spMk id="5" creationId="{A1796116-CEA9-44EF-A5E5-437D63C99CB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6016" sldId="57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2" creationId="{25306A21-9C56-4213-99FF-33D9C95D3C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6016" sldId="571"/>
            <ac:spMk id="3" creationId="{7963F3C6-E14A-493A-85C3-AD4D7019E02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3" creationId="{7EFCE175-F555-40A3-85CE-C000C0F93F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6016" sldId="571"/>
            <ac:spMk id="3" creationId="{E474431E-0DDE-48DE-A66B-2E74456F79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6016" sldId="571"/>
            <ac:spMk id="4" creationId="{0544F1A7-6482-4CC2-B6B9-4C4D40A6CE5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6016" sldId="571"/>
            <ac:spMk id="5" creationId="{D2AC329E-A564-44EC-A4C6-0CEAA8E445F5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6" creationId="{9CDDAAAA-637D-4B93-B1C3-F106ED1208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58902112" sldId="57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58902112" sldId="572"/>
            <ac:spMk id="4" creationId="{04B85D11-C025-40AD-B66B-369ABFB47E9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58902112" sldId="572"/>
            <ac:spMk id="5" creationId="{56489AB0-1FB4-4B86-A757-4B4BA5C8967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58902112" sldId="572"/>
            <ac:spMk id="5" creationId="{6BCC2CBB-8572-475F-9D4D-60EC385708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37430506" sldId="57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3" creationId="{5867088F-2C72-4A74-9C8D-3052C8E6BBF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37430506" sldId="573"/>
            <ac:spMk id="3" creationId="{931ECC34-BD70-4FE8-9E12-DB7A8A0816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37430506" sldId="573"/>
            <ac:spMk id="3" creationId="{B7EE0242-42D9-47BD-AAEF-FD449806BDB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37430506" sldId="573"/>
            <ac:spMk id="4" creationId="{5D601574-B6D2-4360-818A-0F0A1C2E8F8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37430506" sldId="573"/>
            <ac:spMk id="17" creationId="{F92EED45-D7D2-4EA8-A6FD-7EE9AF5F93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95412778" sldId="57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95412778" sldId="574"/>
            <ac:spMk id="4" creationId="{E9997ABB-C3F1-4514-97CD-5CA01333928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5" creationId="{6BFE44EA-FB94-4731-9990-351CBCA533C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95412778" sldId="574"/>
            <ac:spMk id="5" creationId="{A3C79411-6E70-4087-ACE0-2B09E48C31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95412778" sldId="574"/>
            <ac:spMk id="5" creationId="{B62D22DE-FA4E-4F91-888D-AE8421F56F1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95412778" sldId="574"/>
            <ac:spMk id="7" creationId="{6D450CA1-5440-4D3A-ABF9-1D9797F6B20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4632415" sldId="57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4632415" sldId="575"/>
            <ac:spMk id="4" creationId="{ADD1FBB2-5F6A-4D52-A738-EDD495BA476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4632415" sldId="575"/>
            <ac:spMk id="5" creationId="{0ED69602-30AD-4CCA-85B2-227CD2D2305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5" creationId="{656E2977-282D-4014-A5E9-8542E7AA5BD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4632415" sldId="575"/>
            <ac:spMk id="5" creationId="{C81D3922-1CAB-4145-AF85-72975C71118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4632415" sldId="575"/>
            <ac:spMk id="7" creationId="{9552268F-99DA-4E11-96BD-BA2B5E59955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782119686" sldId="57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2119686" sldId="576"/>
            <ac:spMk id="3" creationId="{43ADB14F-CC8B-499B-81B1-B4FA8EB714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3" creationId="{99A607AC-7585-467F-B0AD-55F775D3C5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2119686" sldId="576"/>
            <ac:spMk id="3" creationId="{DBDDF500-AE3E-4A35-8720-A774500720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2119686" sldId="576"/>
            <ac:spMk id="4" creationId="{F67CC4E8-28DB-4218-8433-7EE7FB432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2119686" sldId="576"/>
            <ac:spMk id="7" creationId="{42944B7C-277B-4B0B-94FB-DBEA6FE78CC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55485904" sldId="57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3" creationId="{64D63ACB-01A9-4CF7-9FCA-AAD576565F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55485904" sldId="577"/>
            <ac:spMk id="3" creationId="{EEC56EA0-19F1-44C0-858D-1C410483565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55485904" sldId="577"/>
            <ac:spMk id="3" creationId="{F901D479-2040-44B5-B928-7FE549E5321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55485904" sldId="577"/>
            <ac:spMk id="4" creationId="{6405B680-DB08-4117-9926-5549EC4ACC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55485904" sldId="577"/>
            <ac:spMk id="12" creationId="{50C38D9C-1213-4B22-A544-E25B1988755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4628938" sldId="57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3" creationId="{59E29B0B-58D5-4392-A554-ED564FA0DFA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4628938" sldId="578"/>
            <ac:spMk id="3" creationId="{A9A29313-5583-4AAB-8DB3-2CF4AE766F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4628938" sldId="578"/>
            <ac:spMk id="3" creationId="{C7ACA15D-FE40-4DC5-97DE-4A3C2A451AD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4628938" sldId="578"/>
            <ac:spMk id="4" creationId="{BEC13849-3F82-4766-BDF3-01A4C2763E6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4628938" sldId="578"/>
            <ac:spMk id="5" creationId="{59B5208C-739D-48F5-8874-B338019C621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1803901" sldId="57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3" creationId="{262D9EFF-2038-4309-8582-E793DC95C9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1803901" sldId="579"/>
            <ac:spMk id="3" creationId="{B3E214B6-5C06-4820-9D0D-259BB37886F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1803901" sldId="579"/>
            <ac:spMk id="3" creationId="{DCB3C1B7-96BF-4704-ABB6-E998A2A4D0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1803901" sldId="579"/>
            <ac:spMk id="4" creationId="{5F4E8FF7-130E-4B95-A06F-7FBEC1612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1803901" sldId="579"/>
            <ac:spMk id="5" creationId="{CEE1D5A3-16B6-468F-809B-798F47350B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9:22.034" v="463" actId="207"/>
        <pc:sldMkLst>
          <pc:docMk/>
          <pc:sldMk cId="2121068957" sldId="58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1068957" sldId="580"/>
            <ac:spMk id="3" creationId="{39735B4B-A559-4850-8659-FF63ADF9E8A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3" creationId="{8AB6EF49-943D-4872-BCAB-8D37BFAF9D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1068957" sldId="580"/>
            <ac:spMk id="3" creationId="{C4C08355-6A64-4E3F-9907-FA0BB1C49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1068957" sldId="580"/>
            <ac:spMk id="4" creationId="{AF51D1DC-9C05-4328-97D5-BB3BDB413D9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1068957" sldId="580"/>
            <ac:spMk id="21" creationId="{D72DA047-9890-4F3A-9901-DF94D71CF3CC}"/>
          </ac:spMkLst>
        </pc:spChg>
        <pc:graphicFrameChg chg="modGraphic">
          <ac:chgData name="Cristian Chilipirea" userId="34ab170da5908fc4" providerId="LiveId" clId="{D6D96D0A-5C36-453B-9247-3B8B8CFFC534}" dt="2021-03-01T21:29:16.722" v="461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19.357" v="4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14.349" v="4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22.034" v="463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33.554" v="467" actId="207"/>
        <pc:sldMkLst>
          <pc:docMk/>
          <pc:sldMk cId="2577152141" sldId="58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77152141" sldId="581"/>
            <ac:spMk id="3" creationId="{3D648B09-0035-4951-B97E-1C63F9597CF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3" creationId="{8CD7D27A-055F-4DA0-9474-D70A41AF135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77152141" sldId="581"/>
            <ac:spMk id="3" creationId="{CDA2AEB5-FEF9-4F2C-9A3F-B290E1C001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77152141" sldId="581"/>
            <ac:spMk id="4" creationId="{FB9227C1-B9BA-40E0-9AB0-F9DA7727AE3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77152141" sldId="581"/>
            <ac:spMk id="21" creationId="{6EB1F795-2602-4242-9C30-14048E6FC452}"/>
          </ac:spMkLst>
        </pc:spChg>
        <pc:graphicFrameChg chg="modGraphic">
          <ac:chgData name="Cristian Chilipirea" userId="34ab170da5908fc4" providerId="LiveId" clId="{D6D96D0A-5C36-453B-9247-3B8B8CFFC534}" dt="2021-03-01T21:29:28.261" v="465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31.003" v="466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25.671" v="464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33.554" v="467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45.250" v="471" actId="207"/>
        <pc:sldMkLst>
          <pc:docMk/>
          <pc:sldMk cId="2974333110" sldId="58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4333110" sldId="582"/>
            <ac:spMk id="3" creationId="{9D8505A0-CE0F-435C-8414-3A55CE2360C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4333110" sldId="582"/>
            <ac:spMk id="3" creationId="{B859115F-3314-44DE-B522-E0563B21115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3" creationId="{E8D67393-7928-48D6-AFB3-A1C8C493D3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4333110" sldId="582"/>
            <ac:spMk id="4" creationId="{CAEE3F4B-3E13-46DD-8A75-6C7F4E75EBE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4333110" sldId="582"/>
            <ac:spMk id="21" creationId="{A14E74AE-E33A-4EAF-8E3D-6D5E240B6367}"/>
          </ac:spMkLst>
        </pc:spChg>
        <pc:graphicFrameChg chg="modGraphic">
          <ac:chgData name="Cristian Chilipirea" userId="34ab170da5908fc4" providerId="LiveId" clId="{D6D96D0A-5C36-453B-9247-3B8B8CFFC534}" dt="2021-03-01T21:29:39.846" v="469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42.702" v="470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37.838" v="468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45.250" v="471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03071435" sldId="58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2" creationId="{15604EE2-E42E-435A-816A-8C071D45716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3" creationId="{11CE34D4-D5ED-46A7-B8AA-A83AAED269A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3071435" sldId="583"/>
            <ac:spMk id="3" creationId="{875CF6C7-D779-44B1-B57A-8436B99B574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03071435" sldId="583"/>
            <ac:spMk id="3" creationId="{FC227281-B6A8-4595-8AB0-14CDFFD391A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3071435" sldId="583"/>
            <ac:spMk id="4" creationId="{2DF30B17-0E77-41B8-ABA8-06F9B0FC66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3071435" sldId="583"/>
            <ac:spMk id="5" creationId="{2DD10E29-1973-424D-8CE8-4A4A839EA9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48830505" sldId="58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2" creationId="{15604EE2-E42E-435A-816A-8C071D4571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48830505" sldId="584"/>
            <ac:spMk id="3" creationId="{42769CD4-0A23-4C7C-B25B-E5E3C71515D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3" creationId="{90531F28-B27C-4E6E-B5A4-C3A11EA863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48830505" sldId="584"/>
            <ac:spMk id="3" creationId="{A6647BD0-C77F-46FD-B505-4EB2657BA19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48830505" sldId="584"/>
            <ac:spMk id="4" creationId="{4E4D2842-DB63-4468-9E58-DCCA175095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48830505" sldId="584"/>
            <ac:spMk id="6" creationId="{EF768E3A-6038-4643-B4A2-0EDA8D53ABE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07814385" sldId="58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3" creationId="{008D848F-674D-4FD5-B558-42DCE9CC2BC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07814385" sldId="585"/>
            <ac:spMk id="3" creationId="{3165CB23-2875-4066-A1C6-FC0C2C8044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07814385" sldId="585"/>
            <ac:spMk id="3" creationId="{5BEAEE39-4E65-4BA5-810D-73141ECFF3F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07814385" sldId="585"/>
            <ac:spMk id="4" creationId="{DE86EAEB-7715-4B40-96CE-32FE41F5C32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07814385" sldId="585"/>
            <ac:spMk id="7" creationId="{46F57A6C-5B6D-45DA-9591-2B0D17F6B2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262135723" sldId="58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2" creationId="{3CF2DAB9-1671-4974-BC69-8A5BA39D3DEC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3" creationId="{5F695F96-A60B-4996-BFB4-A0A19B16AA2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62135723" sldId="586"/>
            <ac:spMk id="4" creationId="{25330AB6-A424-4519-A730-BC1272552BA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4" creationId="{597EA12C-9B68-4DAA-9E25-FEF15EEA89B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62135723" sldId="586"/>
            <ac:spMk id="4" creationId="{9E1BE2FC-68C2-4610-AFD7-DBAE1A64FC44}"/>
          </ac:spMkLst>
        </pc:spChg>
        <pc:spChg chg="add del mod ord">
          <ac:chgData name="Cristian Chilipirea" userId="34ab170da5908fc4" providerId="LiveId" clId="{D6D96D0A-5C36-453B-9247-3B8B8CFFC534}" dt="2021-03-01T21:17:39.823" v="272" actId="700"/>
          <ac:spMkLst>
            <pc:docMk/>
            <pc:sldMk cId="3262135723" sldId="586"/>
            <ac:spMk id="4" creationId="{D17D1618-4558-4642-9543-72304820684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62135723" sldId="586"/>
            <ac:spMk id="5" creationId="{B7141550-113C-438F-A889-33D7B8D4C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62135723" sldId="586"/>
            <ac:spMk id="6" creationId="{C76FD1B5-0EC2-437D-BE5D-DAF9736CBD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19.792" v="417" actId="14100"/>
        <pc:sldMkLst>
          <pc:docMk/>
          <pc:sldMk cId="838034753" sldId="58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8034753" sldId="587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19.792" v="417" actId="14100"/>
          <ac:spMkLst>
            <pc:docMk/>
            <pc:sldMk cId="838034753" sldId="587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8034753" sldId="587"/>
            <ac:spMk id="4" creationId="{BF1B58D0-F32A-4F5F-9620-E81BBA9587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8034753" sldId="587"/>
            <ac:spMk id="4" creationId="{FEB1259C-8D5C-4CB2-8B7A-7334B46A4D3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8034753" sldId="587"/>
            <ac:spMk id="5" creationId="{F8E4BFF5-E234-4FD1-B9BC-8643CBC04B3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29.106" v="419" actId="14100"/>
        <pc:sldMkLst>
          <pc:docMk/>
          <pc:sldMk cId="1301260728" sldId="58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1260728" sldId="588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29.106" v="419" actId="14100"/>
          <ac:spMkLst>
            <pc:docMk/>
            <pc:sldMk cId="1301260728" sldId="588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1260728" sldId="588"/>
            <ac:spMk id="4" creationId="{D9AF305F-A10F-49D6-B4BB-F03A81BC20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1260728" sldId="588"/>
            <ac:spMk id="4" creationId="{EFF8EA33-6C4D-4E21-8A88-80B624FDE81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1260728" sldId="588"/>
            <ac:spMk id="5" creationId="{FE8B647E-73FD-4D20-9437-40E5248E10E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79466863" sldId="58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2" creationId="{FF0919AC-1D22-4857-B995-C886DEC6DCE3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3" creationId="{17C4DA69-79C4-45B1-89AF-80E0043F067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79466863" sldId="589"/>
            <ac:spMk id="4" creationId="{375148CE-0D0E-4D62-9D06-71B54210EBD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4" creationId="{3C31AECD-ED8D-4B57-BE91-0AF4F8A13E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79466863" sldId="589"/>
            <ac:spMk id="4" creationId="{DFEDB780-F5F3-45E4-9011-EEF18743358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79466863" sldId="589"/>
            <ac:spMk id="5" creationId="{BD4C0396-F222-4A1F-A5DC-41F98400F12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79466863" sldId="589"/>
            <ac:spMk id="6" creationId="{24F1257C-4268-47AE-AE12-543C702F25D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454222475" sldId="59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454222475" sldId="590"/>
            <ac:spMk id="2" creationId="{887FE623-D5BD-4E74-BB31-E3EBB96BC1C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454222475" sldId="590"/>
            <ac:spMk id="4" creationId="{03706A28-F797-4C85-895A-66954F6462E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454222475" sldId="590"/>
            <ac:spMk id="4" creationId="{BDEFD781-E253-47E0-B8AD-15CA931BF7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4" creationId="{D99B9D29-4CA6-436F-8B42-4735F1C833F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454222475" sldId="590"/>
            <ac:spMk id="5" creationId="{B4F3FFDE-22F1-4F65-B39B-DC6574B2CD5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3241353" sldId="59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3241353" sldId="591"/>
            <ac:spMk id="2" creationId="{DD730A34-62C6-44D7-AACB-C23218B5B1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3241353" sldId="591"/>
            <ac:spMk id="3" creationId="{6E8B2C76-26D3-4113-8FB0-F427F0D0D6D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3241353" sldId="591"/>
            <ac:spMk id="3" creationId="{874B2495-26A3-42C2-8B24-1968E45D93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3" creationId="{A68AD1FA-00CE-4B56-8310-F0B9E289D57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3241353" sldId="591"/>
            <ac:spMk id="4" creationId="{FBA7CDB9-10F3-41B8-B167-7B8AB60FE73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4283909" sldId="59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4283909" sldId="592"/>
            <ac:spMk id="2" creationId="{6A5A7A12-F0C2-4C4B-9F00-4D023CBF2C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3" creationId="{D55CAD79-5F9F-4A81-B28C-DA5FE347CB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4283909" sldId="592"/>
            <ac:spMk id="3" creationId="{F6FDC5DB-D62E-4401-A91F-DF04EF75ED0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4283909" sldId="592"/>
            <ac:spMk id="3" creationId="{FD880C3E-105D-4117-929B-91F367593D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4283909" sldId="592"/>
            <ac:spMk id="4" creationId="{305F9AA1-06A0-4E6C-B371-AAE2B6A37485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93904836" sldId="59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93904836" sldId="593"/>
            <ac:spMk id="2" creationId="{2C107309-2E29-4E44-9E1F-92B94974AF4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93904836" sldId="593"/>
            <ac:spMk id="3" creationId="{0AF7BCA0-CB46-4673-8DF8-8F018619829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3" creationId="{21A0E949-3F4D-42B7-80E8-BB4FC9FEC42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93904836" sldId="593"/>
            <ac:spMk id="3" creationId="{B9C19A89-3E0F-40AB-8712-4FA5F09A891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93904836" sldId="593"/>
            <ac:spMk id="4" creationId="{41007B7E-DCD5-4CB2-B782-4ACAB8A9532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75200966" sldId="59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75200966" sldId="594"/>
            <ac:spMk id="2" creationId="{91532F08-017A-4A94-AE9E-D4E1E51DA3D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75200966" sldId="594"/>
            <ac:spMk id="3" creationId="{384CD52A-F931-4B86-A3B7-A231AC27D0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3" creationId="{475441B7-7A50-43C9-AC1C-4C31501EF4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75200966" sldId="594"/>
            <ac:spMk id="3" creationId="{DCEDC115-C433-4D02-A187-F910D57940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75200966" sldId="594"/>
            <ac:spMk id="5" creationId="{ABDB6FDD-0BED-4242-A3FB-AF4CE71077F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82244407" sldId="59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82244407" sldId="595"/>
            <ac:spMk id="3" creationId="{C5A6B73F-D94B-4F0A-98F3-52FBE744F57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82244407" sldId="595"/>
            <ac:spMk id="4" creationId="{1DCC2370-D500-4C2C-9C97-6177AA8D432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82244407" sldId="595"/>
            <ac:spMk id="4" creationId="{7D1B4175-D8D8-4625-B56A-8ECDB09FBE8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4" creationId="{F47FB7D5-D3B8-417F-938D-B2D9F035602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82244407" sldId="595"/>
            <ac:spMk id="5" creationId="{CBA93B7E-FCE1-4831-BBAD-89F60A78062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48995985" sldId="59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48995985" sldId="596"/>
            <ac:spMk id="2" creationId="{5D1E6D58-BC59-405D-863D-0738D018141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3" creationId="{77F3C2CF-E2FE-4743-B0D3-B669EB0FB1B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48995985" sldId="596"/>
            <ac:spMk id="3" creationId="{A40944DD-4FEF-42C2-9CA8-0E1AC9BFAB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48995985" sldId="596"/>
            <ac:spMk id="3" creationId="{E776CD1D-4A12-427A-9E2C-3D633959F9F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48995985" sldId="596"/>
            <ac:spMk id="4" creationId="{D4E58DAD-1F65-4284-A4E5-BB1A662AA7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844636418" sldId="59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44636418" sldId="597"/>
            <ac:spMk id="2" creationId="{B3EE3A94-FC3C-480F-BAA2-551551AEE7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44636418" sldId="597"/>
            <ac:spMk id="3" creationId="{3C397390-25AC-4C0D-A713-DDCEEAFCF2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3" creationId="{41CEA7D5-CEC9-410D-923C-542975E3FEC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44636418" sldId="597"/>
            <ac:spMk id="3" creationId="{84E8CDE4-F87D-4B5A-94DC-C0B60FCAFF5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44636418" sldId="597"/>
            <ac:spMk id="4" creationId="{A74E19CE-EA1B-4746-889B-BBE96A94891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18138472" sldId="59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18138472" sldId="598"/>
            <ac:spMk id="2" creationId="{3FC56C07-D005-48FE-962F-16494DFAE92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18138472" sldId="598"/>
            <ac:spMk id="3" creationId="{4797F567-8FE7-4B5B-AD00-6709F1EBE9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18138472" sldId="598"/>
            <ac:spMk id="3" creationId="{A00A19B1-B6B4-471A-90FA-7EF98B8B150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3" creationId="{BEE8C565-BDDF-402B-AB60-AAD87DBB3A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18138472" sldId="598"/>
            <ac:spMk id="4" creationId="{62F8473A-60CE-4B33-8B05-535985B664F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8458263" sldId="59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8458263" sldId="599"/>
            <ac:spMk id="3" creationId="{AB17FA66-FF35-4BD3-888B-FAFD6147988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8458263" sldId="599"/>
            <ac:spMk id="4" creationId="{19897257-7236-483B-9E30-1B4F3C0B68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4" creationId="{917B8AFF-BEA2-452C-BB06-EF1601AC03A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8458263" sldId="599"/>
            <ac:spMk id="4" creationId="{E6C43E4E-511C-4FBF-9A3C-0D586CC1A40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8458263" sldId="599"/>
            <ac:spMk id="5" creationId="{35305849-5131-4AF3-9789-6D7C0031B7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131129679" sldId="60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1129679" sldId="600"/>
            <ac:spMk id="2" creationId="{C2952A1B-C651-4F4A-B4D1-E917E5A8F94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3" creationId="{0EBCCEF4-F191-407E-9E44-ECFD76CF76A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1129679" sldId="600"/>
            <ac:spMk id="3" creationId="{95A15818-4230-4829-A6FE-88F50EA221D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1129679" sldId="600"/>
            <ac:spMk id="3" creationId="{C2C7BCF1-6FC9-4D48-BAA1-91924AE5571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1129679" sldId="600"/>
            <ac:spMk id="4" creationId="{E72561B8-3C5A-4D7E-96D8-22A3254FF4A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05567944" sldId="60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05567944" sldId="601"/>
            <ac:spMk id="3" creationId="{8BD50494-4683-44C1-A141-179DB3ADCE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05567944" sldId="601"/>
            <ac:spMk id="4" creationId="{2C0E3DD6-FAC5-4499-8DC9-2326149A384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05567944" sldId="601"/>
            <ac:spMk id="4" creationId="{AD2F4798-22B5-4B73-8FC6-4AE2FAB4F6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4" creationId="{F978678E-003F-4A05-AFFF-02398ACE06A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05567944" sldId="601"/>
            <ac:spMk id="5" creationId="{7F187EBC-72AE-4645-83E8-EDC8A6C6E76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4553936" sldId="602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2" creationId="{361735D3-1136-484F-85FC-094082B9CC1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3" creationId="{88627CC2-B2B8-4B8A-A722-CB97994B9B3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4" creationId="{1891C6DA-11ED-413F-904D-B95B9BDA18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4" creationId="{1B4C5378-CCF4-4E3B-9B52-E3B83B3E859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4553936" sldId="602"/>
            <ac:spMk id="4" creationId="{9E101C35-5D7F-440E-8857-799539EA3DC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4553936" sldId="602"/>
            <ac:spMk id="5" creationId="{EDC5AA39-90DA-4C11-9298-D245E8708A3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6" creationId="{08DC6881-ECF8-449B-9D36-11544B36AB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6" creationId="{810CBF68-BE89-43FF-AD9B-AE0A9114A4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4553936" sldId="602"/>
            <ac:spMk id="7" creationId="{5546738E-46BB-4F79-9167-C372E69E28B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37447778" sldId="60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37447778" sldId="603"/>
            <ac:spMk id="2" creationId="{1E480AF4-F683-4573-8832-B269CB1EDA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37447778" sldId="603"/>
            <ac:spMk id="4" creationId="{358874AD-34A7-4F6A-92A4-8DC1CDCE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37447778" sldId="603"/>
            <ac:spMk id="4" creationId="{51654684-B0C1-4CE5-A38B-86731A1F2F7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4" creationId="{F90321A0-7831-4EF8-8CA0-A44DE2ECECF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37447778" sldId="603"/>
            <ac:spMk id="5" creationId="{E4F2E87C-FCA8-4CD0-B187-B2C67A6FFA9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81099768" sldId="60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81099768" sldId="604"/>
            <ac:spMk id="2" creationId="{9C0F972D-21A1-48C8-8F96-EC418E64F5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3" creationId="{A4E9B9BF-515D-4665-A7F1-40C23FB0675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81099768" sldId="604"/>
            <ac:spMk id="3" creationId="{CC8F9CF7-15AF-41E7-BCA2-E4B84DB48BD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81099768" sldId="604"/>
            <ac:spMk id="3" creationId="{DD224C8F-CAF3-483A-880B-4A6BCE72AF2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81099768" sldId="604"/>
            <ac:spMk id="4" creationId="{C3C0A3A2-24AB-4AFB-9C44-924A9063C0A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019142625" sldId="60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019142625" sldId="605"/>
            <ac:spMk id="2" creationId="{B080C760-9A7B-409B-AD6E-A5468E3DC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019142625" sldId="605"/>
            <ac:spMk id="3" creationId="{3A10955B-209F-42B0-932B-762087B8477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019142625" sldId="605"/>
            <ac:spMk id="3" creationId="{3FDCE03E-00D4-463C-86F6-C253E72DA01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3" creationId="{9A522380-478A-4E82-96A3-FA283697669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019142625" sldId="605"/>
            <ac:spMk id="4" creationId="{35668EF0-D5AF-4EF9-81CD-6B5BB89B45E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69374573" sldId="60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69374573" sldId="606"/>
            <ac:spMk id="2" creationId="{E6C7E9A7-C84F-4E96-A470-1A6E615866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69374573" sldId="606"/>
            <ac:spMk id="3" creationId="{1D515C67-62BA-42B0-9110-F4248EFC639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69374573" sldId="606"/>
            <ac:spMk id="3" creationId="{57FC49C7-BCE3-4FD7-96B3-F32CCB09EA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3" creationId="{BF63E153-7391-4762-8B68-8BE493CA3D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69374573" sldId="606"/>
            <ac:spMk id="4" creationId="{AE3391F9-1235-4907-A00A-2D5890239FB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35318794" sldId="60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35318794" sldId="607"/>
            <ac:spMk id="4" creationId="{6DA8280D-0A63-47E8-A799-C7DD71BF9C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35318794" sldId="607"/>
            <ac:spMk id="5" creationId="{0DBFB3B8-E218-4DB2-9083-63446CD4525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35318794" sldId="607"/>
            <ac:spMk id="5" creationId="{4FD19B0B-206F-4102-8BD4-F86718C72E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5" creationId="{526F4163-5560-42C4-8EE9-34CEF18E9B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35318794" sldId="607"/>
            <ac:spMk id="17" creationId="{5515230E-F07F-413C-8BC8-E3A4F5238C4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4366072" sldId="60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4366072" sldId="608"/>
            <ac:spMk id="4" creationId="{EAFBD156-C3A0-41C4-B2F1-FBEE0FBCBA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5" creationId="{27824662-D522-4E86-B385-FB26A138267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4366072" sldId="608"/>
            <ac:spMk id="5" creationId="{84135F17-D66E-4660-93B8-199B701743A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4366072" sldId="608"/>
            <ac:spMk id="5" creationId="{B055D630-4A81-4300-B67D-0A33C33FC3F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4366072" sldId="608"/>
            <ac:spMk id="17" creationId="{49B2FB1F-B177-4B53-AE59-4D0E78813BC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20748745" sldId="60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20748745" sldId="609"/>
            <ac:spMk id="4" creationId="{9FF1E73C-FBD1-43AF-AF3C-1957791B79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20748745" sldId="609"/>
            <ac:spMk id="5" creationId="{B136A5A4-91D6-4E0F-A39B-ADF80692CA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20748745" sldId="609"/>
            <ac:spMk id="5" creationId="{CA83A714-A1CC-4A25-9DE8-55E7A4B77C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5" creationId="{FC84BAD0-0BFE-4C9C-BF25-A83BD83EB6FC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20748745" sldId="609"/>
            <ac:spMk id="17" creationId="{A26EDC46-4FA2-4F00-8072-BA6D44D8EE6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1318760" sldId="61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1318760" sldId="610"/>
            <ac:spMk id="4" creationId="{6805F128-0314-415C-8B62-E9EAF5CC3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1318760" sldId="610"/>
            <ac:spMk id="5" creationId="{0213F418-FD18-462E-A5CF-919C483EC4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5" creationId="{52E01587-E040-44EE-95C6-71AD863A43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1318760" sldId="610"/>
            <ac:spMk id="5" creationId="{D31648FD-D873-454C-8353-4AC5AEDE9D8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1318760" sldId="610"/>
            <ac:spMk id="17" creationId="{57F5F3FA-5B95-489A-9489-21EB00F7D7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2674811" sldId="61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2674811" sldId="611"/>
            <ac:spMk id="4" creationId="{7E1C1516-3163-463B-917F-834ECA6BB13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2674811" sldId="611"/>
            <ac:spMk id="5" creationId="{1BF97233-BB8B-4225-8756-71213DF919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5" creationId="{450BC3B7-88E9-4DB4-98CD-E5998A4FE95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2674811" sldId="611"/>
            <ac:spMk id="5" creationId="{F1B15307-72C0-4ACF-AB73-577FF860817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2674811" sldId="611"/>
            <ac:spMk id="17" creationId="{32BB29DA-1F75-45ED-8288-6085C82C5CA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582925883" sldId="61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82925883" sldId="612"/>
            <ac:spMk id="2" creationId="{266938D2-38E7-4F33-8C40-DD1AFA7CF8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82925883" sldId="612"/>
            <ac:spMk id="3" creationId="{763361A3-0E52-4B65-B63F-C209B3FF72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3" creationId="{7F191A50-C87B-42EF-9085-DEF903525BA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82925883" sldId="612"/>
            <ac:spMk id="3" creationId="{ED26242F-80FE-4BB8-A8C5-DE09240D51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82925883" sldId="612"/>
            <ac:spMk id="4" creationId="{FE225D06-0D34-4241-BCA8-D8A0A28D5EC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4455886" sldId="61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4455886" sldId="613"/>
            <ac:spMk id="4" creationId="{4DC72AF4-F57D-4976-82C2-059AF4E14B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4455886" sldId="613"/>
            <ac:spMk id="5" creationId="{5989DCF0-DCF7-42D4-9FCE-A598726EE9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4455886" sldId="613"/>
            <ac:spMk id="5" creationId="{CA63910C-91D3-46BC-87BE-21F2812260D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5" creationId="{CF7BE755-894B-4FF4-BDFE-1363C087FD4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4455886" sldId="613"/>
            <ac:spMk id="17" creationId="{F50EB62B-AA3F-4459-BDED-8F0E1465CFD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84222368" sldId="61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84222368" sldId="614"/>
            <ac:spMk id="3" creationId="{EBBF3465-614D-486F-BA71-A0263CEF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84222368" sldId="614"/>
            <ac:spMk id="4" creationId="{71C60D5E-E48B-4411-AD05-474CCE5E11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84222368" sldId="614"/>
            <ac:spMk id="4" creationId="{E6950062-A9CF-457D-BA30-8A7A9AB1354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4" creationId="{F73A8A98-EB03-4488-B9E3-5E69025BA5C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84222368" sldId="614"/>
            <ac:spMk id="5" creationId="{6A1E1694-CEB9-409E-997A-0338E4289E3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95948861" sldId="61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2" creationId="{F3FC1959-4DC4-48FE-A2E2-84FA2155F8EA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95948861" sldId="616"/>
            <ac:spMk id="4" creationId="{0A1AFA9B-3F82-44E8-9541-C72EACE34DA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4" creationId="{4217E098-9AED-4BB3-B8A9-A90A9637E1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95948861" sldId="616"/>
            <ac:spMk id="4" creationId="{876ED257-C108-4792-9D86-F61C770C4B4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95948861" sldId="616"/>
            <ac:spMk id="5" creationId="{9A48BD1B-4A85-499C-88D4-D69B84D015B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95948861" sldId="616"/>
            <ac:spMk id="6" creationId="{1C0CF96C-97D5-449C-AF40-479F9067446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39.899" v="445" actId="14100"/>
        <pc:sldMkLst>
          <pc:docMk/>
          <pc:sldMk cId="875307678" sldId="6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75307678" sldId="617"/>
            <ac:spMk id="2" creationId="{F3FC1959-4DC4-48FE-A2E2-84FA2155F8EA}"/>
          </ac:spMkLst>
        </pc:spChg>
        <pc:spChg chg="mod ord">
          <ac:chgData name="Cristian Chilipirea" userId="34ab170da5908fc4" providerId="LiveId" clId="{D6D96D0A-5C36-453B-9247-3B8B8CFFC534}" dt="2021-03-01T21:24:39.899" v="445" actId="14100"/>
          <ac:spMkLst>
            <pc:docMk/>
            <pc:sldMk cId="875307678" sldId="617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75307678" sldId="617"/>
            <ac:spMk id="4" creationId="{A5526B3D-C476-4723-88C7-9854199D4C9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75307678" sldId="617"/>
            <ac:spMk id="4" creationId="{F264E72F-1516-4360-B12B-485504BD9C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75307678" sldId="617"/>
            <ac:spMk id="5" creationId="{127C6898-4341-4C02-BEDE-F889634399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86207034" sldId="6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2" creationId="{0BF3499E-09BE-4BFC-84EF-D62320011F0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86207034" sldId="618"/>
            <ac:spMk id="3" creationId="{003FBDBB-DAA8-4FE9-B57A-BB2D96323FD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86207034" sldId="618"/>
            <ac:spMk id="4" creationId="{0CB117DD-1F17-425F-9008-759CDE8DC2D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4" creationId="{D1DFB821-63D0-4423-9B63-09FE9F0387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86207034" sldId="618"/>
            <ac:spMk id="4" creationId="{FAEABD73-13FA-4B25-8576-440DE48EABF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86207034" sldId="618"/>
            <ac:spMk id="5" creationId="{76E39F2D-6B73-4C01-890C-722CBCD6C5C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12661963" sldId="6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2" creationId="{C34858B5-A873-43B3-9B5E-3A15B4F491C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3" creationId="{148DF22F-513B-4F65-9EAB-E31CA54F2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4" creationId="{60D609E5-9456-4894-BA8F-320B30B0827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12661963" sldId="620"/>
            <ac:spMk id="4" creationId="{AA53FE20-27B6-43BD-83E5-9A51231908F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12661963" sldId="620"/>
            <ac:spMk id="4" creationId="{DCE7679A-C38D-403A-AA95-F82B3EA27D7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12661963" sldId="620"/>
            <ac:spMk id="5" creationId="{A30C477F-4FA3-4A36-B5BE-4FDBB6DD40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12661963" sldId="620"/>
            <ac:spMk id="6" creationId="{EE85D431-87DA-4301-AC9B-42D5E9C1745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4281371" sldId="6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4281371" sldId="621"/>
            <ac:spMk id="3" creationId="{34A8A376-233B-4050-9B82-7912DCFEBDF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4" creationId="{3C683A9F-9DF5-42F0-B1E4-E70C241E6D8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4281371" sldId="621"/>
            <ac:spMk id="4" creationId="{3EF11963-EDD9-4A75-BC81-9510DBE4F00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4281371" sldId="621"/>
            <ac:spMk id="4" creationId="{AC37CBE0-05CD-44AC-BFFA-006C590B21D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4281371" sldId="621"/>
            <ac:spMk id="30" creationId="{582AC256-9758-4F7A-8655-6C7DF7511BC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23062931" sldId="6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23062931" sldId="622"/>
            <ac:spMk id="3" creationId="{48839063-6FC5-4E91-ACD2-7C8D6931CF2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23062931" sldId="622"/>
            <ac:spMk id="4" creationId="{398BA318-5233-419D-9B7D-6EA6E4E8120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4" creationId="{3E1D3264-4082-45DD-9072-92C84CFC42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23062931" sldId="622"/>
            <ac:spMk id="4" creationId="{E3A30F78-6A13-431A-BC23-C074EBC0C9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23062931" sldId="622"/>
            <ac:spMk id="21" creationId="{4A6BD9EE-98DA-487A-9143-DAF1DA859E8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5.489" v="523" actId="47"/>
        <pc:sldMkLst>
          <pc:docMk/>
          <pc:sldMk cId="3219695126" sldId="624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2" creationId="{A78DF632-1DE8-4250-B81F-2A9EE941512F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3" creationId="{DD0C3192-AF6B-4975-8C8D-2CD17C3F35D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4" creationId="{1EEAAE70-3E63-4FA5-9CAC-9EBFD37B347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4" creationId="{37A560C7-759F-4790-83CA-F7307179379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19695126" sldId="624"/>
            <ac:spMk id="4" creationId="{EB281E5B-8C1E-43D1-AC09-2FFF1C6A8F3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19695126" sldId="624"/>
            <ac:spMk id="5" creationId="{B6973A08-FE1E-4B1C-B9E1-3286D04FE22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6" creationId="{1F0028FC-033E-422F-8B2A-156F497C55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6" creationId="{CE33F7BA-4FBB-45FF-BF5F-756D19D588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19695126" sldId="624"/>
            <ac:spMk id="7" creationId="{57EC8AAC-2E34-43D1-B8CF-068E89B9A1E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6.047" v="524" actId="47"/>
        <pc:sldMkLst>
          <pc:docMk/>
          <pc:sldMk cId="371281679" sldId="6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2" creationId="{3FF774F5-563F-46E5-9154-4EEBD2689F0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1281679" sldId="625"/>
            <ac:spMk id="3" creationId="{C9CC7AEE-5E38-4565-A612-903261FA48C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1281679" sldId="625"/>
            <ac:spMk id="4" creationId="{87A2FADE-62F9-48B2-BEED-0DDB768EB6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1281679" sldId="625"/>
            <ac:spMk id="4" creationId="{897FA496-55AE-4193-93EE-1DC41B6A62A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4" creationId="{CD3F1EA5-1E11-49D8-B12D-B19A3752CF2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1281679" sldId="625"/>
            <ac:spMk id="21" creationId="{B9CA3A3D-A4D5-460A-8450-AF75A671D80B}"/>
          </ac:spMkLst>
        </pc:spChg>
        <pc:graphicFrameChg chg="modGraphic">
          <ac:chgData name="Cristian Chilipirea" userId="34ab170da5908fc4" providerId="LiveId" clId="{D6D96D0A-5C36-453B-9247-3B8B8CFFC534}" dt="2021-03-01T21:28:13.987" v="447" actId="207"/>
          <ac:graphicFrameMkLst>
            <pc:docMk/>
            <pc:sldMk cId="371281679" sldId="625"/>
            <ac:graphicFrameMk id="17" creationId="{442E1880-9461-4B7B-8AEA-27CCD2C8A8DB}"/>
          </ac:graphicFrameMkLst>
        </pc:graphicFrameChg>
        <pc:graphicFrameChg chg="modGraphic">
          <ac:chgData name="Cristian Chilipirea" userId="34ab170da5908fc4" providerId="LiveId" clId="{D6D96D0A-5C36-453B-9247-3B8B8CFFC534}" dt="2021-03-01T21:28:16.759" v="448" actId="207"/>
          <ac:graphicFrameMkLst>
            <pc:docMk/>
            <pc:sldMk cId="371281679" sldId="625"/>
            <ac:graphicFrameMk id="18" creationId="{888E01BC-85B0-4920-A5AC-9FACF2A1CAEE}"/>
          </ac:graphicFrameMkLst>
        </pc:graphicFrameChg>
        <pc:graphicFrameChg chg="modGraphic">
          <ac:chgData name="Cristian Chilipirea" userId="34ab170da5908fc4" providerId="LiveId" clId="{D6D96D0A-5C36-453B-9247-3B8B8CFFC534}" dt="2021-03-01T21:24:57.814" v="446" actId="207"/>
          <ac:graphicFrameMkLst>
            <pc:docMk/>
            <pc:sldMk cId="371281679" sldId="625"/>
            <ac:graphicFrameMk id="19" creationId="{33C3393E-4AF7-4C51-98F5-A39E38827AB8}"/>
          </ac:graphicFrameMkLst>
        </pc:graphicFrameChg>
        <pc:graphicFrameChg chg="modGraphic">
          <ac:chgData name="Cristian Chilipirea" userId="34ab170da5908fc4" providerId="LiveId" clId="{D6D96D0A-5C36-453B-9247-3B8B8CFFC534}" dt="2021-03-01T21:28:19.513" v="449" actId="207"/>
          <ac:graphicFrameMkLst>
            <pc:docMk/>
            <pc:sldMk cId="371281679" sldId="625"/>
            <ac:graphicFrameMk id="20" creationId="{43DF7FA2-F75B-4B3B-A83E-F20807FD8DD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1:26.527" v="525" actId="47"/>
        <pc:sldMkLst>
          <pc:docMk/>
          <pc:sldMk cId="546304336" sldId="6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46304336" sldId="626"/>
            <ac:spMk id="3" creationId="{4992CF61-A133-4059-8B5E-2D42DB3C69F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46304336" sldId="626"/>
            <ac:spMk id="4" creationId="{13CC074E-5D44-40F6-90F2-9AAD67EA875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46304336" sldId="626"/>
            <ac:spMk id="4" creationId="{62E3FF00-53AD-4A37-A39B-219562EE5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4" creationId="{CFEA8019-4769-467E-AEEA-73ABAAB9AC6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46304336" sldId="626"/>
            <ac:spMk id="21" creationId="{83AC86CC-A3B2-4C00-A4A0-A84D2808E88A}"/>
          </ac:spMkLst>
        </pc:spChg>
        <pc:graphicFrameChg chg="modGraphic">
          <ac:chgData name="Cristian Chilipirea" userId="34ab170da5908fc4" providerId="LiveId" clId="{D6D96D0A-5C36-453B-9247-3B8B8CFFC534}" dt="2021-03-01T21:28:26.818" v="451" actId="207"/>
          <ac:graphicFrameMkLst>
            <pc:docMk/>
            <pc:sldMk cId="546304336" sldId="626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8:30.080" v="452" actId="207"/>
          <ac:graphicFrameMkLst>
            <pc:docMk/>
            <pc:sldMk cId="546304336" sldId="626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8:24.467" v="450" actId="207"/>
          <ac:graphicFrameMkLst>
            <pc:docMk/>
            <pc:sldMk cId="546304336" sldId="626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8:33.330" v="453" actId="207"/>
          <ac:graphicFrameMkLst>
            <pc:docMk/>
            <pc:sldMk cId="546304336" sldId="626"/>
            <ac:graphicFrameMk id="20" creationId="{7CA0C0B4-B564-425F-A3A0-BFEA122CBFF3}"/>
          </ac:graphicFrameMkLst>
        </pc:graphicFrameChg>
      </pc:sldChg>
      <pc:sldChg chg="addSp delSp modSp add del mod ord modClrScheme chgLayout">
        <pc:chgData name="Cristian Chilipirea" userId="34ab170da5908fc4" providerId="LiveId" clId="{D6D96D0A-5C36-453B-9247-3B8B8CFFC534}" dt="2021-03-03T07:01:08.137" v="522" actId="478"/>
        <pc:sldMkLst>
          <pc:docMk/>
          <pc:sldMk cId="2945113523" sldId="62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45113523" sldId="62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45113523" sldId="627"/>
            <ac:spMk id="3" creationId="{FCF28969-1F44-422E-9FB6-71975CB8FBC0}"/>
          </ac:spMkLst>
        </pc:spChg>
        <pc:spChg chg="add del mod ord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4" creationId="{001F4970-640B-4EE0-B701-65622103C3C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45113523" sldId="627"/>
            <ac:spMk id="4" creationId="{2498B473-8DEA-4821-8132-113D86F8C3B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45113523" sldId="627"/>
            <ac:spMk id="4" creationId="{6DB4F627-5E28-4A08-986E-3E0D67B6327D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3" creationId="{182EA651-28B5-47BA-8D9C-27EDB79C73F2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4" creationId="{B9623878-7F1A-426B-AD2C-1E6A5D211429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5" creationId="{D0228377-C1BD-4DF2-8835-E31A7E779B63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6" creationId="{B260814C-7407-4AC2-B691-5387F256BBA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45113523" sldId="627"/>
            <ac:spMk id="21" creationId="{733C170C-7458-4CC4-888A-3E5417E38E6C}"/>
          </ac:spMkLst>
        </pc:sp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7" creationId="{A2CD567E-4941-4261-B97A-53F80CEEEE21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8" creationId="{12A18576-02D6-486D-868E-F1C419001279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9" creationId="{B6F213FA-C57C-4F4B-A1A6-A951AFC24E44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20" creationId="{7CA0C0B4-B564-425F-A3A0-BFEA122CBFF3}"/>
          </ac:graphicFrameMkLst>
        </pc:graphicFrame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5" creationId="{7B403BEA-9BE5-4C7F-811F-6079A920073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6" creationId="{FE4EF745-137D-4F7A-B50B-CFF4BC706A1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7" creationId="{DF718745-7A0C-480C-BE7E-209412006F03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8" creationId="{3129E558-6E4D-4F3C-880F-AB3F095AE719}"/>
          </ac:picMkLst>
        </pc:pic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9" creationId="{520AB477-AEA2-4D68-A546-254B9A9DB08E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0" creationId="{4E814DAC-C877-4028-9445-C5FFA86BB2A7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1" creationId="{7E0F115E-118B-4DE8-BFCB-B0604FCF3CB1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2" creationId="{EEE4237B-0D65-4AE6-AD89-1EF8D0243B4A}"/>
          </ac:cxnSpMkLst>
        </pc:cxn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28691666" sldId="6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2" creationId="{C8E86886-DFF0-4C53-85B9-C386D4FCD85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3" creationId="{C47630B8-2D05-4CB9-8C7C-8B8BB7CC6E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4" creationId="{0F5BD066-2ED0-48A1-8874-17826682192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28691666" sldId="629"/>
            <ac:spMk id="4" creationId="{1B48BA35-CB87-4DAB-8EA3-650992E06B1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28691666" sldId="629"/>
            <ac:spMk id="4" creationId="{CAEAD05B-A12A-4011-A650-FA6967A13B2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28691666" sldId="629"/>
            <ac:spMk id="5" creationId="{3F7FC503-8D5F-4BDD-9819-AB1D3C9351F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28691666" sldId="629"/>
            <ac:spMk id="6" creationId="{72C2F4ED-897A-444E-BFD3-74412D5778F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71307940" sldId="6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2" creationId="{41DC177C-607C-4B03-90DA-F4BBBA50E7C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1307940" sldId="630"/>
            <ac:spMk id="3" creationId="{196BD30A-28B0-4FFB-904B-D362216FAD4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1307940" sldId="630"/>
            <ac:spMk id="4" creationId="{73F99DE8-B78A-447E-8C77-834D27ADBD7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1307940" sldId="630"/>
            <ac:spMk id="4" creationId="{B92AD944-F20F-445E-A07D-9EA55504ED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4" creationId="{D7761E66-60BA-4FB1-8384-0D5418035E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1307940" sldId="630"/>
            <ac:spMk id="5" creationId="{FB527793-AE94-4307-9159-ECC63BA5389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15738256" sldId="631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2" creationId="{04248A49-D5B0-45D8-82BD-B11231B589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3" creationId="{1D06D200-CD3F-4CDC-8361-4BDDE52AC6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15738256" sldId="631"/>
            <ac:spMk id="3" creationId="{D6C11459-55D1-4F2B-B0D7-8B0E5D467AE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15738256" sldId="631"/>
            <ac:spMk id="3" creationId="{FFED35D0-7DC2-4178-A1BC-6C233562E95C}"/>
          </ac:spMkLst>
        </pc:spChg>
        <pc:spChg chg="mod ord">
          <ac:chgData name="Cristian Chilipirea" userId="34ab170da5908fc4" providerId="LiveId" clId="{D6D96D0A-5C36-453B-9247-3B8B8CFFC534}" dt="2021-03-01T21:18:02.989" v="287" actId="27636"/>
          <ac:spMkLst>
            <pc:docMk/>
            <pc:sldMk cId="815738256" sldId="631"/>
            <ac:spMk id="4" creationId="{2C166E76-AE43-4DCE-992D-B90DA09C3BD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15738256" sldId="631"/>
            <ac:spMk id="5" creationId="{DF4B3245-C95A-4CCE-A40F-8EB1D5679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15738256" sldId="631"/>
            <ac:spMk id="6" creationId="{8E07D2C5-9352-405F-B6D8-0EC2D742A783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222466" sldId="77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42499470" sldId="77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903512" sldId="79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90679308" sldId="79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42302482" sldId="79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1045716" sldId="80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51" sldId="80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01829197" sldId="81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0123499" sldId="82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4671910" sldId="82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50590700" sldId="83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5675428" sldId="83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90409566" sldId="83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4875582" sldId="83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18887584" sldId="85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713319307" sldId="86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36984408" sldId="872"/>
        </pc:sldMkLst>
      </pc:sldChg>
      <pc:sldChg chg="addSp delSp new">
        <pc:chgData name="Cristian Chilipirea" userId="34ab170da5908fc4" providerId="LiveId" clId="{D6D96D0A-5C36-453B-9247-3B8B8CFFC534}" dt="2021-03-01T21:18:56.008" v="413"/>
        <pc:sldMkLst>
          <pc:docMk/>
          <pc:sldMk cId="2748005725" sldId="873"/>
        </pc:sldMkLst>
        <pc:spChg chg="add">
          <ac:chgData name="Cristian Chilipirea" userId="34ab170da5908fc4" providerId="LiveId" clId="{D6D96D0A-5C36-453B-9247-3B8B8CFFC534}" dt="2021-03-01T21:18:56.008" v="413"/>
          <ac:spMkLst>
            <pc:docMk/>
            <pc:sldMk cId="2748005725" sldId="873"/>
            <ac:spMk id="2" creationId="{E225E407-A4B8-4ADD-B67B-4C14ED50C36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748005725" sldId="873"/>
            <ac:spMk id="5" creationId="{C1C48BA7-6A7F-48B2-8344-9A8BA8AC28F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748005725" sldId="873"/>
            <ac:spMk id="6" creationId="{62834982-2E0D-4E7C-B506-F18BEC91F81F}"/>
          </ac:spMkLst>
        </pc:spChg>
      </pc:sldChg>
      <pc:sldChg chg="delSp modSp add mod">
        <pc:chgData name="Cristian Chilipirea" userId="34ab170da5908fc4" providerId="LiveId" clId="{D6D96D0A-5C36-453B-9247-3B8B8CFFC534}" dt="2021-03-03T06:39:49.321" v="518" actId="790"/>
        <pc:sldMkLst>
          <pc:docMk/>
          <pc:sldMk cId="3473895690" sldId="874"/>
        </pc:sldMkLst>
        <pc:spChg chg="mod">
          <ac:chgData name="Cristian Chilipirea" userId="34ab170da5908fc4" providerId="LiveId" clId="{D6D96D0A-5C36-453B-9247-3B8B8CFFC534}" dt="2021-03-03T06:39:49.321" v="518" actId="790"/>
          <ac:spMkLst>
            <pc:docMk/>
            <pc:sldMk cId="3473895690" sldId="874"/>
            <ac:spMk id="3" creationId="{9189F677-8EA0-46BC-8B01-19CFBD355E97}"/>
          </ac:spMkLst>
        </pc:spChg>
        <pc:spChg chg="del">
          <ac:chgData name="Cristian Chilipirea" userId="34ab170da5908fc4" providerId="LiveId" clId="{D6D96D0A-5C36-453B-9247-3B8B8CFFC534}" dt="2021-03-03T06:39:09.992" v="474" actId="478"/>
          <ac:spMkLst>
            <pc:docMk/>
            <pc:sldMk cId="3473895690" sldId="874"/>
            <ac:spMk id="5" creationId="{656E2977-282D-4014-A5E9-8542E7AA5BD6}"/>
          </ac:spMkLst>
        </pc:spChg>
      </pc:sldChg>
      <pc:sldChg chg="add">
        <pc:chgData name="Cristian Chilipirea" userId="34ab170da5908fc4" providerId="LiveId" clId="{D6D96D0A-5C36-453B-9247-3B8B8CFFC534}" dt="2021-03-03T07:01:02.549" v="521" actId="2890"/>
        <pc:sldMkLst>
          <pc:docMk/>
          <pc:sldMk cId="2654805080" sldId="875"/>
        </pc:sldMkLst>
      </pc:sldChg>
      <pc:sldMasterChg chg="modSp delSldLayout modSldLayout">
        <pc:chgData name="Cristian Chilipirea" userId="34ab170da5908fc4" providerId="LiveId" clId="{D6D96D0A-5C36-453B-9247-3B8B8CFFC534}" dt="2021-03-01T21:18:21.081" v="411" actId="2696"/>
        <pc:sldMasterMkLst>
          <pc:docMk/>
          <pc:sldMasterMk cId="2779709577" sldId="2147483648"/>
        </pc:sldMasterMkLst>
        <pc:spChg chg="mod">
          <ac:chgData name="Cristian Chilipirea" userId="34ab170da5908fc4" providerId="LiveId" clId="{D6D96D0A-5C36-453B-9247-3B8B8CFFC534}" dt="2021-03-01T21:03:27.671" v="47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D6D96D0A-5C36-453B-9247-3B8B8CFFC534}" dt="2021-03-01T21:02:36.780" v="37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D6D96D0A-5C36-453B-9247-3B8B8CFFC534}" dt="2021-03-01T21:02:36.780" v="37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del">
          <pc:chgData name="Cristian Chilipirea" userId="34ab170da5908fc4" providerId="LiveId" clId="{D6D96D0A-5C36-453B-9247-3B8B8CFFC534}" dt="2021-03-01T21:18:20.075" v="288" actId="2696"/>
          <pc:sldLayoutMkLst>
            <pc:docMk/>
            <pc:sldMasterMk cId="2779709577" sldId="2147483648"/>
            <pc:sldLayoutMk cId="722787659" sldId="2147483660"/>
          </pc:sldLayoutMkLst>
        </pc:sldLayoutChg>
        <pc:sldLayoutChg chg="del">
          <pc:chgData name="Cristian Chilipirea" userId="34ab170da5908fc4" providerId="LiveId" clId="{D6D96D0A-5C36-453B-9247-3B8B8CFFC534}" dt="2021-03-01T21:18:20.086" v="289" actId="2696"/>
          <pc:sldLayoutMkLst>
            <pc:docMk/>
            <pc:sldMasterMk cId="2779709577" sldId="2147483648"/>
            <pc:sldLayoutMk cId="1656424114" sldId="2147483661"/>
          </pc:sldLayoutMkLst>
        </pc:sldLayoutChg>
        <pc:sldLayoutChg chg="del">
          <pc:chgData name="Cristian Chilipirea" userId="34ab170da5908fc4" providerId="LiveId" clId="{D6D96D0A-5C36-453B-9247-3B8B8CFFC534}" dt="2021-03-01T21:18:20.096" v="290" actId="2696"/>
          <pc:sldLayoutMkLst>
            <pc:docMk/>
            <pc:sldMasterMk cId="2779709577" sldId="2147483648"/>
            <pc:sldLayoutMk cId="2077547261" sldId="2147483662"/>
          </pc:sldLayoutMkLst>
        </pc:sldLayoutChg>
        <pc:sldLayoutChg chg="del">
          <pc:chgData name="Cristian Chilipirea" userId="34ab170da5908fc4" providerId="LiveId" clId="{D6D96D0A-5C36-453B-9247-3B8B8CFFC534}" dt="2021-03-01T21:18:20.106" v="291" actId="2696"/>
          <pc:sldLayoutMkLst>
            <pc:docMk/>
            <pc:sldMasterMk cId="2779709577" sldId="2147483648"/>
            <pc:sldLayoutMk cId="4003413789" sldId="2147483663"/>
          </pc:sldLayoutMkLst>
        </pc:sldLayoutChg>
        <pc:sldLayoutChg chg="del">
          <pc:chgData name="Cristian Chilipirea" userId="34ab170da5908fc4" providerId="LiveId" clId="{D6D96D0A-5C36-453B-9247-3B8B8CFFC534}" dt="2021-03-01T21:18:20.115" v="292" actId="2696"/>
          <pc:sldLayoutMkLst>
            <pc:docMk/>
            <pc:sldMasterMk cId="2779709577" sldId="2147483648"/>
            <pc:sldLayoutMk cId="2539343635" sldId="2147483664"/>
          </pc:sldLayoutMkLst>
        </pc:sldLayoutChg>
        <pc:sldLayoutChg chg="del">
          <pc:chgData name="Cristian Chilipirea" userId="34ab170da5908fc4" providerId="LiveId" clId="{D6D96D0A-5C36-453B-9247-3B8B8CFFC534}" dt="2021-03-01T21:18:20.125" v="293" actId="2696"/>
          <pc:sldLayoutMkLst>
            <pc:docMk/>
            <pc:sldMasterMk cId="2779709577" sldId="2147483648"/>
            <pc:sldLayoutMk cId="2779135703" sldId="2147483665"/>
          </pc:sldLayoutMkLst>
        </pc:sldLayoutChg>
        <pc:sldLayoutChg chg="del">
          <pc:chgData name="Cristian Chilipirea" userId="34ab170da5908fc4" providerId="LiveId" clId="{D6D96D0A-5C36-453B-9247-3B8B8CFFC534}" dt="2021-03-01T21:18:20.135" v="294" actId="2696"/>
          <pc:sldLayoutMkLst>
            <pc:docMk/>
            <pc:sldMasterMk cId="2779709577" sldId="2147483648"/>
            <pc:sldLayoutMk cId="1628787800" sldId="2147483666"/>
          </pc:sldLayoutMkLst>
        </pc:sldLayoutChg>
        <pc:sldLayoutChg chg="del">
          <pc:chgData name="Cristian Chilipirea" userId="34ab170da5908fc4" providerId="LiveId" clId="{D6D96D0A-5C36-453B-9247-3B8B8CFFC534}" dt="2021-03-01T21:18:20.144" v="295" actId="2696"/>
          <pc:sldLayoutMkLst>
            <pc:docMk/>
            <pc:sldMasterMk cId="2779709577" sldId="2147483648"/>
            <pc:sldLayoutMk cId="2872828003" sldId="2147483667"/>
          </pc:sldLayoutMkLst>
        </pc:sldLayoutChg>
        <pc:sldLayoutChg chg="del">
          <pc:chgData name="Cristian Chilipirea" userId="34ab170da5908fc4" providerId="LiveId" clId="{D6D96D0A-5C36-453B-9247-3B8B8CFFC534}" dt="2021-03-01T21:18:20.154" v="296" actId="2696"/>
          <pc:sldLayoutMkLst>
            <pc:docMk/>
            <pc:sldMasterMk cId="2779709577" sldId="2147483648"/>
            <pc:sldLayoutMk cId="3635220511" sldId="2147483668"/>
          </pc:sldLayoutMkLst>
        </pc:sldLayoutChg>
        <pc:sldLayoutChg chg="del">
          <pc:chgData name="Cristian Chilipirea" userId="34ab170da5908fc4" providerId="LiveId" clId="{D6D96D0A-5C36-453B-9247-3B8B8CFFC534}" dt="2021-03-01T21:18:20.163" v="297" actId="2696"/>
          <pc:sldLayoutMkLst>
            <pc:docMk/>
            <pc:sldMasterMk cId="2779709577" sldId="2147483648"/>
            <pc:sldLayoutMk cId="3834304379" sldId="2147483669"/>
          </pc:sldLayoutMkLst>
        </pc:sldLayoutChg>
        <pc:sldLayoutChg chg="del">
          <pc:chgData name="Cristian Chilipirea" userId="34ab170da5908fc4" providerId="LiveId" clId="{D6D96D0A-5C36-453B-9247-3B8B8CFFC534}" dt="2021-03-01T21:18:20.172" v="298" actId="2696"/>
          <pc:sldLayoutMkLst>
            <pc:docMk/>
            <pc:sldMasterMk cId="2779709577" sldId="2147483648"/>
            <pc:sldLayoutMk cId="586427093" sldId="2147483670"/>
          </pc:sldLayoutMkLst>
        </pc:sldLayoutChg>
        <pc:sldLayoutChg chg="del">
          <pc:chgData name="Cristian Chilipirea" userId="34ab170da5908fc4" providerId="LiveId" clId="{D6D96D0A-5C36-453B-9247-3B8B8CFFC534}" dt="2021-03-01T21:18:20.181" v="299" actId="2696"/>
          <pc:sldLayoutMkLst>
            <pc:docMk/>
            <pc:sldMasterMk cId="2779709577" sldId="2147483648"/>
            <pc:sldLayoutMk cId="4153568298" sldId="2147483671"/>
          </pc:sldLayoutMkLst>
        </pc:sldLayoutChg>
        <pc:sldLayoutChg chg="del">
          <pc:chgData name="Cristian Chilipirea" userId="34ab170da5908fc4" providerId="LiveId" clId="{D6D96D0A-5C36-453B-9247-3B8B8CFFC534}" dt="2021-03-01T21:18:20.190" v="300" actId="2696"/>
          <pc:sldLayoutMkLst>
            <pc:docMk/>
            <pc:sldMasterMk cId="2779709577" sldId="2147483648"/>
            <pc:sldLayoutMk cId="2067136336" sldId="2147483672"/>
          </pc:sldLayoutMkLst>
        </pc:sldLayoutChg>
        <pc:sldLayoutChg chg="del">
          <pc:chgData name="Cristian Chilipirea" userId="34ab170da5908fc4" providerId="LiveId" clId="{D6D96D0A-5C36-453B-9247-3B8B8CFFC534}" dt="2021-03-01T21:18:20.199" v="301" actId="2696"/>
          <pc:sldLayoutMkLst>
            <pc:docMk/>
            <pc:sldMasterMk cId="2779709577" sldId="2147483648"/>
            <pc:sldLayoutMk cId="572607127" sldId="2147483673"/>
          </pc:sldLayoutMkLst>
        </pc:sldLayoutChg>
        <pc:sldLayoutChg chg="del">
          <pc:chgData name="Cristian Chilipirea" userId="34ab170da5908fc4" providerId="LiveId" clId="{D6D96D0A-5C36-453B-9247-3B8B8CFFC534}" dt="2021-03-01T21:18:20.208" v="302" actId="2696"/>
          <pc:sldLayoutMkLst>
            <pc:docMk/>
            <pc:sldMasterMk cId="2779709577" sldId="2147483648"/>
            <pc:sldLayoutMk cId="3368455789" sldId="2147483674"/>
          </pc:sldLayoutMkLst>
        </pc:sldLayoutChg>
        <pc:sldLayoutChg chg="del">
          <pc:chgData name="Cristian Chilipirea" userId="34ab170da5908fc4" providerId="LiveId" clId="{D6D96D0A-5C36-453B-9247-3B8B8CFFC534}" dt="2021-03-01T21:18:20.217" v="303" actId="2696"/>
          <pc:sldLayoutMkLst>
            <pc:docMk/>
            <pc:sldMasterMk cId="2779709577" sldId="2147483648"/>
            <pc:sldLayoutMk cId="1667741610" sldId="2147483675"/>
          </pc:sldLayoutMkLst>
        </pc:sldLayoutChg>
        <pc:sldLayoutChg chg="del">
          <pc:chgData name="Cristian Chilipirea" userId="34ab170da5908fc4" providerId="LiveId" clId="{D6D96D0A-5C36-453B-9247-3B8B8CFFC534}" dt="2021-03-01T21:18:20.226" v="304" actId="2696"/>
          <pc:sldLayoutMkLst>
            <pc:docMk/>
            <pc:sldMasterMk cId="2779709577" sldId="2147483648"/>
            <pc:sldLayoutMk cId="2194516813" sldId="2147483676"/>
          </pc:sldLayoutMkLst>
        </pc:sldLayoutChg>
        <pc:sldLayoutChg chg="del">
          <pc:chgData name="Cristian Chilipirea" userId="34ab170da5908fc4" providerId="LiveId" clId="{D6D96D0A-5C36-453B-9247-3B8B8CFFC534}" dt="2021-03-01T21:18:20.235" v="305" actId="2696"/>
          <pc:sldLayoutMkLst>
            <pc:docMk/>
            <pc:sldMasterMk cId="2779709577" sldId="2147483648"/>
            <pc:sldLayoutMk cId="82668316" sldId="2147483677"/>
          </pc:sldLayoutMkLst>
        </pc:sldLayoutChg>
        <pc:sldLayoutChg chg="del">
          <pc:chgData name="Cristian Chilipirea" userId="34ab170da5908fc4" providerId="LiveId" clId="{D6D96D0A-5C36-453B-9247-3B8B8CFFC534}" dt="2021-03-01T21:18:20.244" v="306" actId="2696"/>
          <pc:sldLayoutMkLst>
            <pc:docMk/>
            <pc:sldMasterMk cId="2779709577" sldId="2147483648"/>
            <pc:sldLayoutMk cId="340892221" sldId="2147483678"/>
          </pc:sldLayoutMkLst>
        </pc:sldLayoutChg>
        <pc:sldLayoutChg chg="del">
          <pc:chgData name="Cristian Chilipirea" userId="34ab170da5908fc4" providerId="LiveId" clId="{D6D96D0A-5C36-453B-9247-3B8B8CFFC534}" dt="2021-03-01T21:18:20.253" v="307" actId="2696"/>
          <pc:sldLayoutMkLst>
            <pc:docMk/>
            <pc:sldMasterMk cId="2779709577" sldId="2147483648"/>
            <pc:sldLayoutMk cId="1856238181" sldId="2147483679"/>
          </pc:sldLayoutMkLst>
        </pc:sldLayoutChg>
        <pc:sldLayoutChg chg="del">
          <pc:chgData name="Cristian Chilipirea" userId="34ab170da5908fc4" providerId="LiveId" clId="{D6D96D0A-5C36-453B-9247-3B8B8CFFC534}" dt="2021-03-01T21:18:20.262" v="308" actId="2696"/>
          <pc:sldLayoutMkLst>
            <pc:docMk/>
            <pc:sldMasterMk cId="2779709577" sldId="2147483648"/>
            <pc:sldLayoutMk cId="2595456476" sldId="2147483680"/>
          </pc:sldLayoutMkLst>
        </pc:sldLayoutChg>
        <pc:sldLayoutChg chg="del">
          <pc:chgData name="Cristian Chilipirea" userId="34ab170da5908fc4" providerId="LiveId" clId="{D6D96D0A-5C36-453B-9247-3B8B8CFFC534}" dt="2021-03-01T21:18:20.271" v="309" actId="2696"/>
          <pc:sldLayoutMkLst>
            <pc:docMk/>
            <pc:sldMasterMk cId="2779709577" sldId="2147483648"/>
            <pc:sldLayoutMk cId="1118138610" sldId="2147483681"/>
          </pc:sldLayoutMkLst>
        </pc:sldLayoutChg>
        <pc:sldLayoutChg chg="del">
          <pc:chgData name="Cristian Chilipirea" userId="34ab170da5908fc4" providerId="LiveId" clId="{D6D96D0A-5C36-453B-9247-3B8B8CFFC534}" dt="2021-03-01T21:18:20.280" v="310" actId="2696"/>
          <pc:sldLayoutMkLst>
            <pc:docMk/>
            <pc:sldMasterMk cId="2779709577" sldId="2147483648"/>
            <pc:sldLayoutMk cId="596964668" sldId="2147483682"/>
          </pc:sldLayoutMkLst>
        </pc:sldLayoutChg>
        <pc:sldLayoutChg chg="del">
          <pc:chgData name="Cristian Chilipirea" userId="34ab170da5908fc4" providerId="LiveId" clId="{D6D96D0A-5C36-453B-9247-3B8B8CFFC534}" dt="2021-03-01T21:18:20.288" v="311" actId="2696"/>
          <pc:sldLayoutMkLst>
            <pc:docMk/>
            <pc:sldMasterMk cId="2779709577" sldId="2147483648"/>
            <pc:sldLayoutMk cId="1614241703" sldId="2147483683"/>
          </pc:sldLayoutMkLst>
        </pc:sldLayoutChg>
        <pc:sldLayoutChg chg="del">
          <pc:chgData name="Cristian Chilipirea" userId="34ab170da5908fc4" providerId="LiveId" clId="{D6D96D0A-5C36-453B-9247-3B8B8CFFC534}" dt="2021-03-01T21:18:20.297" v="312" actId="2696"/>
          <pc:sldLayoutMkLst>
            <pc:docMk/>
            <pc:sldMasterMk cId="2779709577" sldId="2147483648"/>
            <pc:sldLayoutMk cId="4138787383" sldId="2147483684"/>
          </pc:sldLayoutMkLst>
        </pc:sldLayoutChg>
        <pc:sldLayoutChg chg="del">
          <pc:chgData name="Cristian Chilipirea" userId="34ab170da5908fc4" providerId="LiveId" clId="{D6D96D0A-5C36-453B-9247-3B8B8CFFC534}" dt="2021-03-01T21:18:20.306" v="313" actId="2696"/>
          <pc:sldLayoutMkLst>
            <pc:docMk/>
            <pc:sldMasterMk cId="2779709577" sldId="2147483648"/>
            <pc:sldLayoutMk cId="3090574948" sldId="2147483685"/>
          </pc:sldLayoutMkLst>
        </pc:sldLayoutChg>
        <pc:sldLayoutChg chg="del">
          <pc:chgData name="Cristian Chilipirea" userId="34ab170da5908fc4" providerId="LiveId" clId="{D6D96D0A-5C36-453B-9247-3B8B8CFFC534}" dt="2021-03-01T21:18:20.315" v="314" actId="2696"/>
          <pc:sldLayoutMkLst>
            <pc:docMk/>
            <pc:sldMasterMk cId="2779709577" sldId="2147483648"/>
            <pc:sldLayoutMk cId="670314914" sldId="2147483686"/>
          </pc:sldLayoutMkLst>
        </pc:sldLayoutChg>
        <pc:sldLayoutChg chg="del">
          <pc:chgData name="Cristian Chilipirea" userId="34ab170da5908fc4" providerId="LiveId" clId="{D6D96D0A-5C36-453B-9247-3B8B8CFFC534}" dt="2021-03-01T21:18:20.324" v="315" actId="2696"/>
          <pc:sldLayoutMkLst>
            <pc:docMk/>
            <pc:sldMasterMk cId="2779709577" sldId="2147483648"/>
            <pc:sldLayoutMk cId="3846241673" sldId="2147483687"/>
          </pc:sldLayoutMkLst>
        </pc:sldLayoutChg>
        <pc:sldLayoutChg chg="del">
          <pc:chgData name="Cristian Chilipirea" userId="34ab170da5908fc4" providerId="LiveId" clId="{D6D96D0A-5C36-453B-9247-3B8B8CFFC534}" dt="2021-03-01T21:18:20.332" v="316" actId="2696"/>
          <pc:sldLayoutMkLst>
            <pc:docMk/>
            <pc:sldMasterMk cId="2779709577" sldId="2147483648"/>
            <pc:sldLayoutMk cId="3034625056" sldId="2147483688"/>
          </pc:sldLayoutMkLst>
        </pc:sldLayoutChg>
        <pc:sldLayoutChg chg="del">
          <pc:chgData name="Cristian Chilipirea" userId="34ab170da5908fc4" providerId="LiveId" clId="{D6D96D0A-5C36-453B-9247-3B8B8CFFC534}" dt="2021-03-01T21:18:20.341" v="317" actId="2696"/>
          <pc:sldLayoutMkLst>
            <pc:docMk/>
            <pc:sldMasterMk cId="2779709577" sldId="2147483648"/>
            <pc:sldLayoutMk cId="4071792149" sldId="2147483689"/>
          </pc:sldLayoutMkLst>
        </pc:sldLayoutChg>
        <pc:sldLayoutChg chg="del">
          <pc:chgData name="Cristian Chilipirea" userId="34ab170da5908fc4" providerId="LiveId" clId="{D6D96D0A-5C36-453B-9247-3B8B8CFFC534}" dt="2021-03-01T21:18:20.350" v="318" actId="2696"/>
          <pc:sldLayoutMkLst>
            <pc:docMk/>
            <pc:sldMasterMk cId="2779709577" sldId="2147483648"/>
            <pc:sldLayoutMk cId="3071424066" sldId="2147483690"/>
          </pc:sldLayoutMkLst>
        </pc:sldLayoutChg>
        <pc:sldLayoutChg chg="del">
          <pc:chgData name="Cristian Chilipirea" userId="34ab170da5908fc4" providerId="LiveId" clId="{D6D96D0A-5C36-453B-9247-3B8B8CFFC534}" dt="2021-03-01T21:18:20.358" v="319" actId="2696"/>
          <pc:sldLayoutMkLst>
            <pc:docMk/>
            <pc:sldMasterMk cId="2779709577" sldId="2147483648"/>
            <pc:sldLayoutMk cId="1626231242" sldId="2147483691"/>
          </pc:sldLayoutMkLst>
        </pc:sldLayoutChg>
        <pc:sldLayoutChg chg="del">
          <pc:chgData name="Cristian Chilipirea" userId="34ab170da5908fc4" providerId="LiveId" clId="{D6D96D0A-5C36-453B-9247-3B8B8CFFC534}" dt="2021-03-01T21:18:20.367" v="320" actId="2696"/>
          <pc:sldLayoutMkLst>
            <pc:docMk/>
            <pc:sldMasterMk cId="2779709577" sldId="2147483648"/>
            <pc:sldLayoutMk cId="3566817315" sldId="2147483692"/>
          </pc:sldLayoutMkLst>
        </pc:sldLayoutChg>
        <pc:sldLayoutChg chg="del">
          <pc:chgData name="Cristian Chilipirea" userId="34ab170da5908fc4" providerId="LiveId" clId="{D6D96D0A-5C36-453B-9247-3B8B8CFFC534}" dt="2021-03-01T21:18:20.375" v="321" actId="2696"/>
          <pc:sldLayoutMkLst>
            <pc:docMk/>
            <pc:sldMasterMk cId="2779709577" sldId="2147483648"/>
            <pc:sldLayoutMk cId="567641804" sldId="2147483693"/>
          </pc:sldLayoutMkLst>
        </pc:sldLayoutChg>
        <pc:sldLayoutChg chg="del">
          <pc:chgData name="Cristian Chilipirea" userId="34ab170da5908fc4" providerId="LiveId" clId="{D6D96D0A-5C36-453B-9247-3B8B8CFFC534}" dt="2021-03-01T21:18:20.383" v="322" actId="2696"/>
          <pc:sldLayoutMkLst>
            <pc:docMk/>
            <pc:sldMasterMk cId="2779709577" sldId="2147483648"/>
            <pc:sldLayoutMk cId="2035510795" sldId="2147483694"/>
          </pc:sldLayoutMkLst>
        </pc:sldLayoutChg>
        <pc:sldLayoutChg chg="del">
          <pc:chgData name="Cristian Chilipirea" userId="34ab170da5908fc4" providerId="LiveId" clId="{D6D96D0A-5C36-453B-9247-3B8B8CFFC534}" dt="2021-03-01T21:18:20.392" v="323" actId="2696"/>
          <pc:sldLayoutMkLst>
            <pc:docMk/>
            <pc:sldMasterMk cId="2779709577" sldId="2147483648"/>
            <pc:sldLayoutMk cId="1513028511" sldId="2147483695"/>
          </pc:sldLayoutMkLst>
        </pc:sldLayoutChg>
        <pc:sldLayoutChg chg="del">
          <pc:chgData name="Cristian Chilipirea" userId="34ab170da5908fc4" providerId="LiveId" clId="{D6D96D0A-5C36-453B-9247-3B8B8CFFC534}" dt="2021-03-01T21:18:20.400" v="324" actId="2696"/>
          <pc:sldLayoutMkLst>
            <pc:docMk/>
            <pc:sldMasterMk cId="2779709577" sldId="2147483648"/>
            <pc:sldLayoutMk cId="2026653558" sldId="2147483696"/>
          </pc:sldLayoutMkLst>
        </pc:sldLayoutChg>
        <pc:sldLayoutChg chg="del">
          <pc:chgData name="Cristian Chilipirea" userId="34ab170da5908fc4" providerId="LiveId" clId="{D6D96D0A-5C36-453B-9247-3B8B8CFFC534}" dt="2021-03-01T21:18:20.409" v="325" actId="2696"/>
          <pc:sldLayoutMkLst>
            <pc:docMk/>
            <pc:sldMasterMk cId="2779709577" sldId="2147483648"/>
            <pc:sldLayoutMk cId="167184826" sldId="2147483697"/>
          </pc:sldLayoutMkLst>
        </pc:sldLayoutChg>
        <pc:sldLayoutChg chg="del">
          <pc:chgData name="Cristian Chilipirea" userId="34ab170da5908fc4" providerId="LiveId" clId="{D6D96D0A-5C36-453B-9247-3B8B8CFFC534}" dt="2021-03-01T21:18:20.418" v="326" actId="2696"/>
          <pc:sldLayoutMkLst>
            <pc:docMk/>
            <pc:sldMasterMk cId="2779709577" sldId="2147483648"/>
            <pc:sldLayoutMk cId="2998465074" sldId="2147483698"/>
          </pc:sldLayoutMkLst>
        </pc:sldLayoutChg>
        <pc:sldLayoutChg chg="del">
          <pc:chgData name="Cristian Chilipirea" userId="34ab170da5908fc4" providerId="LiveId" clId="{D6D96D0A-5C36-453B-9247-3B8B8CFFC534}" dt="2021-03-01T21:18:20.426" v="327" actId="2696"/>
          <pc:sldLayoutMkLst>
            <pc:docMk/>
            <pc:sldMasterMk cId="2779709577" sldId="2147483648"/>
            <pc:sldLayoutMk cId="1874788768" sldId="2147483699"/>
          </pc:sldLayoutMkLst>
        </pc:sldLayoutChg>
        <pc:sldLayoutChg chg="del">
          <pc:chgData name="Cristian Chilipirea" userId="34ab170da5908fc4" providerId="LiveId" clId="{D6D96D0A-5C36-453B-9247-3B8B8CFFC534}" dt="2021-03-01T21:18:20.434" v="328" actId="2696"/>
          <pc:sldLayoutMkLst>
            <pc:docMk/>
            <pc:sldMasterMk cId="2779709577" sldId="2147483648"/>
            <pc:sldLayoutMk cId="354681522" sldId="2147483700"/>
          </pc:sldLayoutMkLst>
        </pc:sldLayoutChg>
        <pc:sldLayoutChg chg="del">
          <pc:chgData name="Cristian Chilipirea" userId="34ab170da5908fc4" providerId="LiveId" clId="{D6D96D0A-5C36-453B-9247-3B8B8CFFC534}" dt="2021-03-01T21:18:20.443" v="329" actId="2696"/>
          <pc:sldLayoutMkLst>
            <pc:docMk/>
            <pc:sldMasterMk cId="2779709577" sldId="2147483648"/>
            <pc:sldLayoutMk cId="2277334272" sldId="2147483701"/>
          </pc:sldLayoutMkLst>
        </pc:sldLayoutChg>
        <pc:sldLayoutChg chg="del">
          <pc:chgData name="Cristian Chilipirea" userId="34ab170da5908fc4" providerId="LiveId" clId="{D6D96D0A-5C36-453B-9247-3B8B8CFFC534}" dt="2021-03-01T21:18:20.452" v="330" actId="2696"/>
          <pc:sldLayoutMkLst>
            <pc:docMk/>
            <pc:sldMasterMk cId="2779709577" sldId="2147483648"/>
            <pc:sldLayoutMk cId="2982523462" sldId="2147483702"/>
          </pc:sldLayoutMkLst>
        </pc:sldLayoutChg>
        <pc:sldLayoutChg chg="del">
          <pc:chgData name="Cristian Chilipirea" userId="34ab170da5908fc4" providerId="LiveId" clId="{D6D96D0A-5C36-453B-9247-3B8B8CFFC534}" dt="2021-03-01T21:18:20.460" v="331" actId="2696"/>
          <pc:sldLayoutMkLst>
            <pc:docMk/>
            <pc:sldMasterMk cId="2779709577" sldId="2147483648"/>
            <pc:sldLayoutMk cId="3715910630" sldId="2147483703"/>
          </pc:sldLayoutMkLst>
        </pc:sldLayoutChg>
        <pc:sldLayoutChg chg="del">
          <pc:chgData name="Cristian Chilipirea" userId="34ab170da5908fc4" providerId="LiveId" clId="{D6D96D0A-5C36-453B-9247-3B8B8CFFC534}" dt="2021-03-01T21:18:20.469" v="332" actId="2696"/>
          <pc:sldLayoutMkLst>
            <pc:docMk/>
            <pc:sldMasterMk cId="2779709577" sldId="2147483648"/>
            <pc:sldLayoutMk cId="2600563022" sldId="2147483704"/>
          </pc:sldLayoutMkLst>
        </pc:sldLayoutChg>
        <pc:sldLayoutChg chg="del">
          <pc:chgData name="Cristian Chilipirea" userId="34ab170da5908fc4" providerId="LiveId" clId="{D6D96D0A-5C36-453B-9247-3B8B8CFFC534}" dt="2021-03-01T21:18:20.478" v="333" actId="2696"/>
          <pc:sldLayoutMkLst>
            <pc:docMk/>
            <pc:sldMasterMk cId="2779709577" sldId="2147483648"/>
            <pc:sldLayoutMk cId="2567064990" sldId="2147483705"/>
          </pc:sldLayoutMkLst>
        </pc:sldLayoutChg>
        <pc:sldLayoutChg chg="del">
          <pc:chgData name="Cristian Chilipirea" userId="34ab170da5908fc4" providerId="LiveId" clId="{D6D96D0A-5C36-453B-9247-3B8B8CFFC534}" dt="2021-03-01T21:18:20.487" v="334" actId="2696"/>
          <pc:sldLayoutMkLst>
            <pc:docMk/>
            <pc:sldMasterMk cId="2779709577" sldId="2147483648"/>
            <pc:sldLayoutMk cId="4148478255" sldId="2147483706"/>
          </pc:sldLayoutMkLst>
        </pc:sldLayoutChg>
        <pc:sldLayoutChg chg="del">
          <pc:chgData name="Cristian Chilipirea" userId="34ab170da5908fc4" providerId="LiveId" clId="{D6D96D0A-5C36-453B-9247-3B8B8CFFC534}" dt="2021-03-01T21:18:20.495" v="335" actId="2696"/>
          <pc:sldLayoutMkLst>
            <pc:docMk/>
            <pc:sldMasterMk cId="2779709577" sldId="2147483648"/>
            <pc:sldLayoutMk cId="1792153276" sldId="2147483707"/>
          </pc:sldLayoutMkLst>
        </pc:sldLayoutChg>
        <pc:sldLayoutChg chg="del">
          <pc:chgData name="Cristian Chilipirea" userId="34ab170da5908fc4" providerId="LiveId" clId="{D6D96D0A-5C36-453B-9247-3B8B8CFFC534}" dt="2021-03-01T21:18:20.503" v="336" actId="2696"/>
          <pc:sldLayoutMkLst>
            <pc:docMk/>
            <pc:sldMasterMk cId="2779709577" sldId="2147483648"/>
            <pc:sldLayoutMk cId="3292751879" sldId="2147483708"/>
          </pc:sldLayoutMkLst>
        </pc:sldLayoutChg>
        <pc:sldLayoutChg chg="del">
          <pc:chgData name="Cristian Chilipirea" userId="34ab170da5908fc4" providerId="LiveId" clId="{D6D96D0A-5C36-453B-9247-3B8B8CFFC534}" dt="2021-03-01T21:18:20.512" v="337" actId="2696"/>
          <pc:sldLayoutMkLst>
            <pc:docMk/>
            <pc:sldMasterMk cId="2779709577" sldId="2147483648"/>
            <pc:sldLayoutMk cId="71244239" sldId="2147483709"/>
          </pc:sldLayoutMkLst>
        </pc:sldLayoutChg>
        <pc:sldLayoutChg chg="del">
          <pc:chgData name="Cristian Chilipirea" userId="34ab170da5908fc4" providerId="LiveId" clId="{D6D96D0A-5C36-453B-9247-3B8B8CFFC534}" dt="2021-03-01T21:18:20.520" v="338" actId="2696"/>
          <pc:sldLayoutMkLst>
            <pc:docMk/>
            <pc:sldMasterMk cId="2779709577" sldId="2147483648"/>
            <pc:sldLayoutMk cId="885460888" sldId="2147483710"/>
          </pc:sldLayoutMkLst>
        </pc:sldLayoutChg>
        <pc:sldLayoutChg chg="del">
          <pc:chgData name="Cristian Chilipirea" userId="34ab170da5908fc4" providerId="LiveId" clId="{D6D96D0A-5C36-453B-9247-3B8B8CFFC534}" dt="2021-03-01T21:18:20.528" v="339" actId="2696"/>
          <pc:sldLayoutMkLst>
            <pc:docMk/>
            <pc:sldMasterMk cId="2779709577" sldId="2147483648"/>
            <pc:sldLayoutMk cId="4129825988" sldId="2147483711"/>
          </pc:sldLayoutMkLst>
        </pc:sldLayoutChg>
        <pc:sldLayoutChg chg="del">
          <pc:chgData name="Cristian Chilipirea" userId="34ab170da5908fc4" providerId="LiveId" clId="{D6D96D0A-5C36-453B-9247-3B8B8CFFC534}" dt="2021-03-01T21:18:20.536" v="340" actId="2696"/>
          <pc:sldLayoutMkLst>
            <pc:docMk/>
            <pc:sldMasterMk cId="2779709577" sldId="2147483648"/>
            <pc:sldLayoutMk cId="1836694915" sldId="2147483712"/>
          </pc:sldLayoutMkLst>
        </pc:sldLayoutChg>
        <pc:sldLayoutChg chg="del">
          <pc:chgData name="Cristian Chilipirea" userId="34ab170da5908fc4" providerId="LiveId" clId="{D6D96D0A-5C36-453B-9247-3B8B8CFFC534}" dt="2021-03-01T21:18:20.544" v="341" actId="2696"/>
          <pc:sldLayoutMkLst>
            <pc:docMk/>
            <pc:sldMasterMk cId="2779709577" sldId="2147483648"/>
            <pc:sldLayoutMk cId="2592793597" sldId="2147483713"/>
          </pc:sldLayoutMkLst>
        </pc:sldLayoutChg>
        <pc:sldLayoutChg chg="del">
          <pc:chgData name="Cristian Chilipirea" userId="34ab170da5908fc4" providerId="LiveId" clId="{D6D96D0A-5C36-453B-9247-3B8B8CFFC534}" dt="2021-03-01T21:18:20.552" v="342" actId="2696"/>
          <pc:sldLayoutMkLst>
            <pc:docMk/>
            <pc:sldMasterMk cId="2779709577" sldId="2147483648"/>
            <pc:sldLayoutMk cId="3512402785" sldId="2147483714"/>
          </pc:sldLayoutMkLst>
        </pc:sldLayoutChg>
        <pc:sldLayoutChg chg="del">
          <pc:chgData name="Cristian Chilipirea" userId="34ab170da5908fc4" providerId="LiveId" clId="{D6D96D0A-5C36-453B-9247-3B8B8CFFC534}" dt="2021-03-01T21:18:20.561" v="343" actId="2696"/>
          <pc:sldLayoutMkLst>
            <pc:docMk/>
            <pc:sldMasterMk cId="2779709577" sldId="2147483648"/>
            <pc:sldLayoutMk cId="2085353713" sldId="2147483715"/>
          </pc:sldLayoutMkLst>
        </pc:sldLayoutChg>
        <pc:sldLayoutChg chg="del">
          <pc:chgData name="Cristian Chilipirea" userId="34ab170da5908fc4" providerId="LiveId" clId="{D6D96D0A-5C36-453B-9247-3B8B8CFFC534}" dt="2021-03-01T21:18:20.569" v="344" actId="2696"/>
          <pc:sldLayoutMkLst>
            <pc:docMk/>
            <pc:sldMasterMk cId="2779709577" sldId="2147483648"/>
            <pc:sldLayoutMk cId="1584407519" sldId="2147483716"/>
          </pc:sldLayoutMkLst>
        </pc:sldLayoutChg>
        <pc:sldLayoutChg chg="del">
          <pc:chgData name="Cristian Chilipirea" userId="34ab170da5908fc4" providerId="LiveId" clId="{D6D96D0A-5C36-453B-9247-3B8B8CFFC534}" dt="2021-03-01T21:18:20.578" v="345" actId="2696"/>
          <pc:sldLayoutMkLst>
            <pc:docMk/>
            <pc:sldMasterMk cId="2779709577" sldId="2147483648"/>
            <pc:sldLayoutMk cId="1989122180" sldId="2147483717"/>
          </pc:sldLayoutMkLst>
        </pc:sldLayoutChg>
        <pc:sldLayoutChg chg="del">
          <pc:chgData name="Cristian Chilipirea" userId="34ab170da5908fc4" providerId="LiveId" clId="{D6D96D0A-5C36-453B-9247-3B8B8CFFC534}" dt="2021-03-01T21:18:20.586" v="346" actId="2696"/>
          <pc:sldLayoutMkLst>
            <pc:docMk/>
            <pc:sldMasterMk cId="2779709577" sldId="2147483648"/>
            <pc:sldLayoutMk cId="911741336" sldId="2147483718"/>
          </pc:sldLayoutMkLst>
        </pc:sldLayoutChg>
        <pc:sldLayoutChg chg="del">
          <pc:chgData name="Cristian Chilipirea" userId="34ab170da5908fc4" providerId="LiveId" clId="{D6D96D0A-5C36-453B-9247-3B8B8CFFC534}" dt="2021-03-01T21:18:20.595" v="347" actId="2696"/>
          <pc:sldLayoutMkLst>
            <pc:docMk/>
            <pc:sldMasterMk cId="2779709577" sldId="2147483648"/>
            <pc:sldLayoutMk cId="1003684285" sldId="2147483719"/>
          </pc:sldLayoutMkLst>
        </pc:sldLayoutChg>
        <pc:sldLayoutChg chg="del">
          <pc:chgData name="Cristian Chilipirea" userId="34ab170da5908fc4" providerId="LiveId" clId="{D6D96D0A-5C36-453B-9247-3B8B8CFFC534}" dt="2021-03-01T21:18:20.603" v="348" actId="2696"/>
          <pc:sldLayoutMkLst>
            <pc:docMk/>
            <pc:sldMasterMk cId="2779709577" sldId="2147483648"/>
            <pc:sldLayoutMk cId="3069122884" sldId="2147483720"/>
          </pc:sldLayoutMkLst>
        </pc:sldLayoutChg>
        <pc:sldLayoutChg chg="del">
          <pc:chgData name="Cristian Chilipirea" userId="34ab170da5908fc4" providerId="LiveId" clId="{D6D96D0A-5C36-453B-9247-3B8B8CFFC534}" dt="2021-03-01T21:18:20.611" v="349" actId="2696"/>
          <pc:sldLayoutMkLst>
            <pc:docMk/>
            <pc:sldMasterMk cId="2779709577" sldId="2147483648"/>
            <pc:sldLayoutMk cId="3630166723" sldId="2147483721"/>
          </pc:sldLayoutMkLst>
        </pc:sldLayoutChg>
        <pc:sldLayoutChg chg="del">
          <pc:chgData name="Cristian Chilipirea" userId="34ab170da5908fc4" providerId="LiveId" clId="{D6D96D0A-5C36-453B-9247-3B8B8CFFC534}" dt="2021-03-01T21:18:20.621" v="350" actId="2696"/>
          <pc:sldLayoutMkLst>
            <pc:docMk/>
            <pc:sldMasterMk cId="2779709577" sldId="2147483648"/>
            <pc:sldLayoutMk cId="3546486528" sldId="2147483722"/>
          </pc:sldLayoutMkLst>
        </pc:sldLayoutChg>
        <pc:sldLayoutChg chg="del">
          <pc:chgData name="Cristian Chilipirea" userId="34ab170da5908fc4" providerId="LiveId" clId="{D6D96D0A-5C36-453B-9247-3B8B8CFFC534}" dt="2021-03-01T21:18:20.630" v="351" actId="2696"/>
          <pc:sldLayoutMkLst>
            <pc:docMk/>
            <pc:sldMasterMk cId="2779709577" sldId="2147483648"/>
            <pc:sldLayoutMk cId="26669767" sldId="2147483723"/>
          </pc:sldLayoutMkLst>
        </pc:sldLayoutChg>
        <pc:sldLayoutChg chg="del">
          <pc:chgData name="Cristian Chilipirea" userId="34ab170da5908fc4" providerId="LiveId" clId="{D6D96D0A-5C36-453B-9247-3B8B8CFFC534}" dt="2021-03-01T21:18:20.640" v="352" actId="2696"/>
          <pc:sldLayoutMkLst>
            <pc:docMk/>
            <pc:sldMasterMk cId="2779709577" sldId="2147483648"/>
            <pc:sldLayoutMk cId="490634034" sldId="2147483724"/>
          </pc:sldLayoutMkLst>
        </pc:sldLayoutChg>
        <pc:sldLayoutChg chg="del">
          <pc:chgData name="Cristian Chilipirea" userId="34ab170da5908fc4" providerId="LiveId" clId="{D6D96D0A-5C36-453B-9247-3B8B8CFFC534}" dt="2021-03-01T21:18:20.648" v="353" actId="2696"/>
          <pc:sldLayoutMkLst>
            <pc:docMk/>
            <pc:sldMasterMk cId="2779709577" sldId="2147483648"/>
            <pc:sldLayoutMk cId="3793703547" sldId="2147483725"/>
          </pc:sldLayoutMkLst>
        </pc:sldLayoutChg>
        <pc:sldLayoutChg chg="del">
          <pc:chgData name="Cristian Chilipirea" userId="34ab170da5908fc4" providerId="LiveId" clId="{D6D96D0A-5C36-453B-9247-3B8B8CFFC534}" dt="2021-03-01T21:18:20.656" v="354" actId="2696"/>
          <pc:sldLayoutMkLst>
            <pc:docMk/>
            <pc:sldMasterMk cId="2779709577" sldId="2147483648"/>
            <pc:sldLayoutMk cId="1475911170" sldId="2147483726"/>
          </pc:sldLayoutMkLst>
        </pc:sldLayoutChg>
        <pc:sldLayoutChg chg="del">
          <pc:chgData name="Cristian Chilipirea" userId="34ab170da5908fc4" providerId="LiveId" clId="{D6D96D0A-5C36-453B-9247-3B8B8CFFC534}" dt="2021-03-01T21:18:20.664" v="355" actId="2696"/>
          <pc:sldLayoutMkLst>
            <pc:docMk/>
            <pc:sldMasterMk cId="2779709577" sldId="2147483648"/>
            <pc:sldLayoutMk cId="564904939" sldId="2147483727"/>
          </pc:sldLayoutMkLst>
        </pc:sldLayoutChg>
        <pc:sldLayoutChg chg="del">
          <pc:chgData name="Cristian Chilipirea" userId="34ab170da5908fc4" providerId="LiveId" clId="{D6D96D0A-5C36-453B-9247-3B8B8CFFC534}" dt="2021-03-01T21:18:20.672" v="356" actId="2696"/>
          <pc:sldLayoutMkLst>
            <pc:docMk/>
            <pc:sldMasterMk cId="2779709577" sldId="2147483648"/>
            <pc:sldLayoutMk cId="1780102750" sldId="2147483728"/>
          </pc:sldLayoutMkLst>
        </pc:sldLayoutChg>
        <pc:sldLayoutChg chg="del">
          <pc:chgData name="Cristian Chilipirea" userId="34ab170da5908fc4" providerId="LiveId" clId="{D6D96D0A-5C36-453B-9247-3B8B8CFFC534}" dt="2021-03-01T21:18:20.681" v="357" actId="2696"/>
          <pc:sldLayoutMkLst>
            <pc:docMk/>
            <pc:sldMasterMk cId="2779709577" sldId="2147483648"/>
            <pc:sldLayoutMk cId="3644933434" sldId="2147483729"/>
          </pc:sldLayoutMkLst>
        </pc:sldLayoutChg>
        <pc:sldLayoutChg chg="del">
          <pc:chgData name="Cristian Chilipirea" userId="34ab170da5908fc4" providerId="LiveId" clId="{D6D96D0A-5C36-453B-9247-3B8B8CFFC534}" dt="2021-03-01T21:18:20.689" v="358" actId="2696"/>
          <pc:sldLayoutMkLst>
            <pc:docMk/>
            <pc:sldMasterMk cId="2779709577" sldId="2147483648"/>
            <pc:sldLayoutMk cId="1277497265" sldId="2147483730"/>
          </pc:sldLayoutMkLst>
        </pc:sldLayoutChg>
        <pc:sldLayoutChg chg="del">
          <pc:chgData name="Cristian Chilipirea" userId="34ab170da5908fc4" providerId="LiveId" clId="{D6D96D0A-5C36-453B-9247-3B8B8CFFC534}" dt="2021-03-01T21:18:20.697" v="359" actId="2696"/>
          <pc:sldLayoutMkLst>
            <pc:docMk/>
            <pc:sldMasterMk cId="2779709577" sldId="2147483648"/>
            <pc:sldLayoutMk cId="832877662" sldId="2147483731"/>
          </pc:sldLayoutMkLst>
        </pc:sldLayoutChg>
        <pc:sldLayoutChg chg="del">
          <pc:chgData name="Cristian Chilipirea" userId="34ab170da5908fc4" providerId="LiveId" clId="{D6D96D0A-5C36-453B-9247-3B8B8CFFC534}" dt="2021-03-01T21:18:20.705" v="360" actId="2696"/>
          <pc:sldLayoutMkLst>
            <pc:docMk/>
            <pc:sldMasterMk cId="2779709577" sldId="2147483648"/>
            <pc:sldLayoutMk cId="3788688277" sldId="2147483732"/>
          </pc:sldLayoutMkLst>
        </pc:sldLayoutChg>
        <pc:sldLayoutChg chg="del">
          <pc:chgData name="Cristian Chilipirea" userId="34ab170da5908fc4" providerId="LiveId" clId="{D6D96D0A-5C36-453B-9247-3B8B8CFFC534}" dt="2021-03-01T21:18:20.714" v="361" actId="2696"/>
          <pc:sldLayoutMkLst>
            <pc:docMk/>
            <pc:sldMasterMk cId="2779709577" sldId="2147483648"/>
            <pc:sldLayoutMk cId="2485566629" sldId="2147483733"/>
          </pc:sldLayoutMkLst>
        </pc:sldLayoutChg>
        <pc:sldLayoutChg chg="del">
          <pc:chgData name="Cristian Chilipirea" userId="34ab170da5908fc4" providerId="LiveId" clId="{D6D96D0A-5C36-453B-9247-3B8B8CFFC534}" dt="2021-03-01T21:18:20.721" v="362" actId="2696"/>
          <pc:sldLayoutMkLst>
            <pc:docMk/>
            <pc:sldMasterMk cId="2779709577" sldId="2147483648"/>
            <pc:sldLayoutMk cId="1787429216" sldId="2147483734"/>
          </pc:sldLayoutMkLst>
        </pc:sldLayoutChg>
        <pc:sldLayoutChg chg="del">
          <pc:chgData name="Cristian Chilipirea" userId="34ab170da5908fc4" providerId="LiveId" clId="{D6D96D0A-5C36-453B-9247-3B8B8CFFC534}" dt="2021-03-01T21:18:20.729" v="363" actId="2696"/>
          <pc:sldLayoutMkLst>
            <pc:docMk/>
            <pc:sldMasterMk cId="2779709577" sldId="2147483648"/>
            <pc:sldLayoutMk cId="3132733459" sldId="2147483735"/>
          </pc:sldLayoutMkLst>
        </pc:sldLayoutChg>
        <pc:sldLayoutChg chg="del">
          <pc:chgData name="Cristian Chilipirea" userId="34ab170da5908fc4" providerId="LiveId" clId="{D6D96D0A-5C36-453B-9247-3B8B8CFFC534}" dt="2021-03-01T21:18:20.737" v="364" actId="2696"/>
          <pc:sldLayoutMkLst>
            <pc:docMk/>
            <pc:sldMasterMk cId="2779709577" sldId="2147483648"/>
            <pc:sldLayoutMk cId="2006635258" sldId="2147483736"/>
          </pc:sldLayoutMkLst>
        </pc:sldLayoutChg>
        <pc:sldLayoutChg chg="del">
          <pc:chgData name="Cristian Chilipirea" userId="34ab170da5908fc4" providerId="LiveId" clId="{D6D96D0A-5C36-453B-9247-3B8B8CFFC534}" dt="2021-03-01T21:18:20.745" v="365" actId="2696"/>
          <pc:sldLayoutMkLst>
            <pc:docMk/>
            <pc:sldMasterMk cId="2779709577" sldId="2147483648"/>
            <pc:sldLayoutMk cId="4170627373" sldId="2147483737"/>
          </pc:sldLayoutMkLst>
        </pc:sldLayoutChg>
        <pc:sldLayoutChg chg="del">
          <pc:chgData name="Cristian Chilipirea" userId="34ab170da5908fc4" providerId="LiveId" clId="{D6D96D0A-5C36-453B-9247-3B8B8CFFC534}" dt="2021-03-01T21:18:20.753" v="366" actId="2696"/>
          <pc:sldLayoutMkLst>
            <pc:docMk/>
            <pc:sldMasterMk cId="2779709577" sldId="2147483648"/>
            <pc:sldLayoutMk cId="1095961304" sldId="2147483738"/>
          </pc:sldLayoutMkLst>
        </pc:sldLayoutChg>
        <pc:sldLayoutChg chg="del">
          <pc:chgData name="Cristian Chilipirea" userId="34ab170da5908fc4" providerId="LiveId" clId="{D6D96D0A-5C36-453B-9247-3B8B8CFFC534}" dt="2021-03-01T21:18:20.760" v="367" actId="2696"/>
          <pc:sldLayoutMkLst>
            <pc:docMk/>
            <pc:sldMasterMk cId="2779709577" sldId="2147483648"/>
            <pc:sldLayoutMk cId="61205260" sldId="2147483739"/>
          </pc:sldLayoutMkLst>
        </pc:sldLayoutChg>
        <pc:sldLayoutChg chg="del">
          <pc:chgData name="Cristian Chilipirea" userId="34ab170da5908fc4" providerId="LiveId" clId="{D6D96D0A-5C36-453B-9247-3B8B8CFFC534}" dt="2021-03-01T21:18:20.768" v="368" actId="2696"/>
          <pc:sldLayoutMkLst>
            <pc:docMk/>
            <pc:sldMasterMk cId="2779709577" sldId="2147483648"/>
            <pc:sldLayoutMk cId="3999441037" sldId="2147483740"/>
          </pc:sldLayoutMkLst>
        </pc:sldLayoutChg>
        <pc:sldLayoutChg chg="del">
          <pc:chgData name="Cristian Chilipirea" userId="34ab170da5908fc4" providerId="LiveId" clId="{D6D96D0A-5C36-453B-9247-3B8B8CFFC534}" dt="2021-03-01T21:18:20.776" v="369" actId="2696"/>
          <pc:sldLayoutMkLst>
            <pc:docMk/>
            <pc:sldMasterMk cId="2779709577" sldId="2147483648"/>
            <pc:sldLayoutMk cId="655193338" sldId="2147483741"/>
          </pc:sldLayoutMkLst>
        </pc:sldLayoutChg>
        <pc:sldLayoutChg chg="del">
          <pc:chgData name="Cristian Chilipirea" userId="34ab170da5908fc4" providerId="LiveId" clId="{D6D96D0A-5C36-453B-9247-3B8B8CFFC534}" dt="2021-03-01T21:18:20.783" v="370" actId="2696"/>
          <pc:sldLayoutMkLst>
            <pc:docMk/>
            <pc:sldMasterMk cId="2779709577" sldId="2147483648"/>
            <pc:sldLayoutMk cId="1789941273" sldId="2147483742"/>
          </pc:sldLayoutMkLst>
        </pc:sldLayoutChg>
        <pc:sldLayoutChg chg="del">
          <pc:chgData name="Cristian Chilipirea" userId="34ab170da5908fc4" providerId="LiveId" clId="{D6D96D0A-5C36-453B-9247-3B8B8CFFC534}" dt="2021-03-01T21:18:20.791" v="371" actId="2696"/>
          <pc:sldLayoutMkLst>
            <pc:docMk/>
            <pc:sldMasterMk cId="2779709577" sldId="2147483648"/>
            <pc:sldLayoutMk cId="583651698" sldId="2147483743"/>
          </pc:sldLayoutMkLst>
        </pc:sldLayoutChg>
        <pc:sldLayoutChg chg="del">
          <pc:chgData name="Cristian Chilipirea" userId="34ab170da5908fc4" providerId="LiveId" clId="{D6D96D0A-5C36-453B-9247-3B8B8CFFC534}" dt="2021-03-01T21:18:20.799" v="372" actId="2696"/>
          <pc:sldLayoutMkLst>
            <pc:docMk/>
            <pc:sldMasterMk cId="2779709577" sldId="2147483648"/>
            <pc:sldLayoutMk cId="1121232226" sldId="2147483744"/>
          </pc:sldLayoutMkLst>
        </pc:sldLayoutChg>
        <pc:sldLayoutChg chg="del">
          <pc:chgData name="Cristian Chilipirea" userId="34ab170da5908fc4" providerId="LiveId" clId="{D6D96D0A-5C36-453B-9247-3B8B8CFFC534}" dt="2021-03-01T21:18:20.807" v="373" actId="2696"/>
          <pc:sldLayoutMkLst>
            <pc:docMk/>
            <pc:sldMasterMk cId="2779709577" sldId="2147483648"/>
            <pc:sldLayoutMk cId="654622698" sldId="2147483745"/>
          </pc:sldLayoutMkLst>
        </pc:sldLayoutChg>
        <pc:sldLayoutChg chg="del">
          <pc:chgData name="Cristian Chilipirea" userId="34ab170da5908fc4" providerId="LiveId" clId="{D6D96D0A-5C36-453B-9247-3B8B8CFFC534}" dt="2021-03-01T21:18:20.814" v="374" actId="2696"/>
          <pc:sldLayoutMkLst>
            <pc:docMk/>
            <pc:sldMasterMk cId="2779709577" sldId="2147483648"/>
            <pc:sldLayoutMk cId="3777291486" sldId="2147483746"/>
          </pc:sldLayoutMkLst>
        </pc:sldLayoutChg>
        <pc:sldLayoutChg chg="del">
          <pc:chgData name="Cristian Chilipirea" userId="34ab170da5908fc4" providerId="LiveId" clId="{D6D96D0A-5C36-453B-9247-3B8B8CFFC534}" dt="2021-03-01T21:18:20.822" v="375" actId="2696"/>
          <pc:sldLayoutMkLst>
            <pc:docMk/>
            <pc:sldMasterMk cId="2779709577" sldId="2147483648"/>
            <pc:sldLayoutMk cId="2519032193" sldId="2147483747"/>
          </pc:sldLayoutMkLst>
        </pc:sldLayoutChg>
        <pc:sldLayoutChg chg="del">
          <pc:chgData name="Cristian Chilipirea" userId="34ab170da5908fc4" providerId="LiveId" clId="{D6D96D0A-5C36-453B-9247-3B8B8CFFC534}" dt="2021-03-01T21:18:20.830" v="376" actId="2696"/>
          <pc:sldLayoutMkLst>
            <pc:docMk/>
            <pc:sldMasterMk cId="2779709577" sldId="2147483648"/>
            <pc:sldLayoutMk cId="1858929957" sldId="2147483748"/>
          </pc:sldLayoutMkLst>
        </pc:sldLayoutChg>
        <pc:sldLayoutChg chg="del">
          <pc:chgData name="Cristian Chilipirea" userId="34ab170da5908fc4" providerId="LiveId" clId="{D6D96D0A-5C36-453B-9247-3B8B8CFFC534}" dt="2021-03-01T21:18:20.837" v="377" actId="2696"/>
          <pc:sldLayoutMkLst>
            <pc:docMk/>
            <pc:sldMasterMk cId="2779709577" sldId="2147483648"/>
            <pc:sldLayoutMk cId="727241500" sldId="2147483749"/>
          </pc:sldLayoutMkLst>
        </pc:sldLayoutChg>
        <pc:sldLayoutChg chg="del">
          <pc:chgData name="Cristian Chilipirea" userId="34ab170da5908fc4" providerId="LiveId" clId="{D6D96D0A-5C36-453B-9247-3B8B8CFFC534}" dt="2021-03-01T21:18:20.845" v="378" actId="2696"/>
          <pc:sldLayoutMkLst>
            <pc:docMk/>
            <pc:sldMasterMk cId="2779709577" sldId="2147483648"/>
            <pc:sldLayoutMk cId="2547819949" sldId="2147483750"/>
          </pc:sldLayoutMkLst>
        </pc:sldLayoutChg>
        <pc:sldLayoutChg chg="del">
          <pc:chgData name="Cristian Chilipirea" userId="34ab170da5908fc4" providerId="LiveId" clId="{D6D96D0A-5C36-453B-9247-3B8B8CFFC534}" dt="2021-03-01T21:18:20.853" v="379" actId="2696"/>
          <pc:sldLayoutMkLst>
            <pc:docMk/>
            <pc:sldMasterMk cId="2779709577" sldId="2147483648"/>
            <pc:sldLayoutMk cId="924441105" sldId="2147483751"/>
          </pc:sldLayoutMkLst>
        </pc:sldLayoutChg>
        <pc:sldLayoutChg chg="del">
          <pc:chgData name="Cristian Chilipirea" userId="34ab170da5908fc4" providerId="LiveId" clId="{D6D96D0A-5C36-453B-9247-3B8B8CFFC534}" dt="2021-03-01T21:18:20.860" v="380" actId="2696"/>
          <pc:sldLayoutMkLst>
            <pc:docMk/>
            <pc:sldMasterMk cId="2779709577" sldId="2147483648"/>
            <pc:sldLayoutMk cId="1180834361" sldId="2147483752"/>
          </pc:sldLayoutMkLst>
        </pc:sldLayoutChg>
        <pc:sldLayoutChg chg="del">
          <pc:chgData name="Cristian Chilipirea" userId="34ab170da5908fc4" providerId="LiveId" clId="{D6D96D0A-5C36-453B-9247-3B8B8CFFC534}" dt="2021-03-01T21:18:20.868" v="381" actId="2696"/>
          <pc:sldLayoutMkLst>
            <pc:docMk/>
            <pc:sldMasterMk cId="2779709577" sldId="2147483648"/>
            <pc:sldLayoutMk cId="650937982" sldId="2147483753"/>
          </pc:sldLayoutMkLst>
        </pc:sldLayoutChg>
        <pc:sldLayoutChg chg="del">
          <pc:chgData name="Cristian Chilipirea" userId="34ab170da5908fc4" providerId="LiveId" clId="{D6D96D0A-5C36-453B-9247-3B8B8CFFC534}" dt="2021-03-01T21:18:20.876" v="382" actId="2696"/>
          <pc:sldLayoutMkLst>
            <pc:docMk/>
            <pc:sldMasterMk cId="2779709577" sldId="2147483648"/>
            <pc:sldLayoutMk cId="1938906681" sldId="2147483754"/>
          </pc:sldLayoutMkLst>
        </pc:sldLayoutChg>
        <pc:sldLayoutChg chg="del">
          <pc:chgData name="Cristian Chilipirea" userId="34ab170da5908fc4" providerId="LiveId" clId="{D6D96D0A-5C36-453B-9247-3B8B8CFFC534}" dt="2021-03-01T21:18:20.884" v="383" actId="2696"/>
          <pc:sldLayoutMkLst>
            <pc:docMk/>
            <pc:sldMasterMk cId="2779709577" sldId="2147483648"/>
            <pc:sldLayoutMk cId="3720815448" sldId="2147483755"/>
          </pc:sldLayoutMkLst>
        </pc:sldLayoutChg>
        <pc:sldLayoutChg chg="del">
          <pc:chgData name="Cristian Chilipirea" userId="34ab170da5908fc4" providerId="LiveId" clId="{D6D96D0A-5C36-453B-9247-3B8B8CFFC534}" dt="2021-03-01T21:18:20.891" v="384" actId="2696"/>
          <pc:sldLayoutMkLst>
            <pc:docMk/>
            <pc:sldMasterMk cId="2779709577" sldId="2147483648"/>
            <pc:sldLayoutMk cId="2384491577" sldId="2147483756"/>
          </pc:sldLayoutMkLst>
        </pc:sldLayoutChg>
        <pc:sldLayoutChg chg="del">
          <pc:chgData name="Cristian Chilipirea" userId="34ab170da5908fc4" providerId="LiveId" clId="{D6D96D0A-5C36-453B-9247-3B8B8CFFC534}" dt="2021-03-01T21:18:20.898" v="385" actId="2696"/>
          <pc:sldLayoutMkLst>
            <pc:docMk/>
            <pc:sldMasterMk cId="2779709577" sldId="2147483648"/>
            <pc:sldLayoutMk cId="2916220165" sldId="2147483757"/>
          </pc:sldLayoutMkLst>
        </pc:sldLayoutChg>
        <pc:sldLayoutChg chg="del">
          <pc:chgData name="Cristian Chilipirea" userId="34ab170da5908fc4" providerId="LiveId" clId="{D6D96D0A-5C36-453B-9247-3B8B8CFFC534}" dt="2021-03-01T21:18:20.905" v="386" actId="2696"/>
          <pc:sldLayoutMkLst>
            <pc:docMk/>
            <pc:sldMasterMk cId="2779709577" sldId="2147483648"/>
            <pc:sldLayoutMk cId="2071194449" sldId="2147483758"/>
          </pc:sldLayoutMkLst>
        </pc:sldLayoutChg>
        <pc:sldLayoutChg chg="del">
          <pc:chgData name="Cristian Chilipirea" userId="34ab170da5908fc4" providerId="LiveId" clId="{D6D96D0A-5C36-453B-9247-3B8B8CFFC534}" dt="2021-03-01T21:18:20.913" v="387" actId="2696"/>
          <pc:sldLayoutMkLst>
            <pc:docMk/>
            <pc:sldMasterMk cId="2779709577" sldId="2147483648"/>
            <pc:sldLayoutMk cId="3801901264" sldId="2147483759"/>
          </pc:sldLayoutMkLst>
        </pc:sldLayoutChg>
        <pc:sldLayoutChg chg="del">
          <pc:chgData name="Cristian Chilipirea" userId="34ab170da5908fc4" providerId="LiveId" clId="{D6D96D0A-5C36-453B-9247-3B8B8CFFC534}" dt="2021-03-01T21:18:20.920" v="388" actId="2696"/>
          <pc:sldLayoutMkLst>
            <pc:docMk/>
            <pc:sldMasterMk cId="2779709577" sldId="2147483648"/>
            <pc:sldLayoutMk cId="3036522363" sldId="2147483760"/>
          </pc:sldLayoutMkLst>
        </pc:sldLayoutChg>
        <pc:sldLayoutChg chg="del">
          <pc:chgData name="Cristian Chilipirea" userId="34ab170da5908fc4" providerId="LiveId" clId="{D6D96D0A-5C36-453B-9247-3B8B8CFFC534}" dt="2021-03-01T21:18:20.927" v="389" actId="2696"/>
          <pc:sldLayoutMkLst>
            <pc:docMk/>
            <pc:sldMasterMk cId="2779709577" sldId="2147483648"/>
            <pc:sldLayoutMk cId="3345421815" sldId="2147483761"/>
          </pc:sldLayoutMkLst>
        </pc:sldLayoutChg>
        <pc:sldLayoutChg chg="del">
          <pc:chgData name="Cristian Chilipirea" userId="34ab170da5908fc4" providerId="LiveId" clId="{D6D96D0A-5C36-453B-9247-3B8B8CFFC534}" dt="2021-03-01T21:18:20.934" v="390" actId="2696"/>
          <pc:sldLayoutMkLst>
            <pc:docMk/>
            <pc:sldMasterMk cId="2779709577" sldId="2147483648"/>
            <pc:sldLayoutMk cId="3289748115" sldId="2147483762"/>
          </pc:sldLayoutMkLst>
        </pc:sldLayoutChg>
        <pc:sldLayoutChg chg="del">
          <pc:chgData name="Cristian Chilipirea" userId="34ab170da5908fc4" providerId="LiveId" clId="{D6D96D0A-5C36-453B-9247-3B8B8CFFC534}" dt="2021-03-01T21:18:20.941" v="391" actId="2696"/>
          <pc:sldLayoutMkLst>
            <pc:docMk/>
            <pc:sldMasterMk cId="2779709577" sldId="2147483648"/>
            <pc:sldLayoutMk cId="3026559808" sldId="2147483763"/>
          </pc:sldLayoutMkLst>
        </pc:sldLayoutChg>
        <pc:sldLayoutChg chg="del">
          <pc:chgData name="Cristian Chilipirea" userId="34ab170da5908fc4" providerId="LiveId" clId="{D6D96D0A-5C36-453B-9247-3B8B8CFFC534}" dt="2021-03-01T21:18:20.948" v="392" actId="2696"/>
          <pc:sldLayoutMkLst>
            <pc:docMk/>
            <pc:sldMasterMk cId="2779709577" sldId="2147483648"/>
            <pc:sldLayoutMk cId="1347630009" sldId="2147483764"/>
          </pc:sldLayoutMkLst>
        </pc:sldLayoutChg>
        <pc:sldLayoutChg chg="del">
          <pc:chgData name="Cristian Chilipirea" userId="34ab170da5908fc4" providerId="LiveId" clId="{D6D96D0A-5C36-453B-9247-3B8B8CFFC534}" dt="2021-03-01T21:18:20.955" v="393" actId="2696"/>
          <pc:sldLayoutMkLst>
            <pc:docMk/>
            <pc:sldMasterMk cId="2779709577" sldId="2147483648"/>
            <pc:sldLayoutMk cId="1368207083" sldId="2147483765"/>
          </pc:sldLayoutMkLst>
        </pc:sldLayoutChg>
        <pc:sldLayoutChg chg="del">
          <pc:chgData name="Cristian Chilipirea" userId="34ab170da5908fc4" providerId="LiveId" clId="{D6D96D0A-5C36-453B-9247-3B8B8CFFC534}" dt="2021-03-01T21:18:20.963" v="394" actId="2696"/>
          <pc:sldLayoutMkLst>
            <pc:docMk/>
            <pc:sldMasterMk cId="2779709577" sldId="2147483648"/>
            <pc:sldLayoutMk cId="2135885703" sldId="2147483766"/>
          </pc:sldLayoutMkLst>
        </pc:sldLayoutChg>
        <pc:sldLayoutChg chg="del">
          <pc:chgData name="Cristian Chilipirea" userId="34ab170da5908fc4" providerId="LiveId" clId="{D6D96D0A-5C36-453B-9247-3B8B8CFFC534}" dt="2021-03-01T21:18:20.970" v="395" actId="2696"/>
          <pc:sldLayoutMkLst>
            <pc:docMk/>
            <pc:sldMasterMk cId="2779709577" sldId="2147483648"/>
            <pc:sldLayoutMk cId="1351561304" sldId="2147483767"/>
          </pc:sldLayoutMkLst>
        </pc:sldLayoutChg>
        <pc:sldLayoutChg chg="del">
          <pc:chgData name="Cristian Chilipirea" userId="34ab170da5908fc4" providerId="LiveId" clId="{D6D96D0A-5C36-453B-9247-3B8B8CFFC534}" dt="2021-03-01T21:18:20.977" v="396" actId="2696"/>
          <pc:sldLayoutMkLst>
            <pc:docMk/>
            <pc:sldMasterMk cId="2779709577" sldId="2147483648"/>
            <pc:sldLayoutMk cId="2102599561" sldId="2147483768"/>
          </pc:sldLayoutMkLst>
        </pc:sldLayoutChg>
        <pc:sldLayoutChg chg="del">
          <pc:chgData name="Cristian Chilipirea" userId="34ab170da5908fc4" providerId="LiveId" clId="{D6D96D0A-5C36-453B-9247-3B8B8CFFC534}" dt="2021-03-01T21:18:20.984" v="397" actId="2696"/>
          <pc:sldLayoutMkLst>
            <pc:docMk/>
            <pc:sldMasterMk cId="2779709577" sldId="2147483648"/>
            <pc:sldLayoutMk cId="3869809882" sldId="2147483769"/>
          </pc:sldLayoutMkLst>
        </pc:sldLayoutChg>
        <pc:sldLayoutChg chg="del">
          <pc:chgData name="Cristian Chilipirea" userId="34ab170da5908fc4" providerId="LiveId" clId="{D6D96D0A-5C36-453B-9247-3B8B8CFFC534}" dt="2021-03-01T21:18:20.991" v="398" actId="2696"/>
          <pc:sldLayoutMkLst>
            <pc:docMk/>
            <pc:sldMasterMk cId="2779709577" sldId="2147483648"/>
            <pc:sldLayoutMk cId="917221804" sldId="2147483770"/>
          </pc:sldLayoutMkLst>
        </pc:sldLayoutChg>
        <pc:sldLayoutChg chg="del">
          <pc:chgData name="Cristian Chilipirea" userId="34ab170da5908fc4" providerId="LiveId" clId="{D6D96D0A-5C36-453B-9247-3B8B8CFFC534}" dt="2021-03-01T21:18:20.998" v="399" actId="2696"/>
          <pc:sldLayoutMkLst>
            <pc:docMk/>
            <pc:sldMasterMk cId="2779709577" sldId="2147483648"/>
            <pc:sldLayoutMk cId="1261354563" sldId="2147483771"/>
          </pc:sldLayoutMkLst>
        </pc:sldLayoutChg>
        <pc:sldLayoutChg chg="del">
          <pc:chgData name="Cristian Chilipirea" userId="34ab170da5908fc4" providerId="LiveId" clId="{D6D96D0A-5C36-453B-9247-3B8B8CFFC534}" dt="2021-03-01T21:18:21.004" v="400" actId="2696"/>
          <pc:sldLayoutMkLst>
            <pc:docMk/>
            <pc:sldMasterMk cId="2779709577" sldId="2147483648"/>
            <pc:sldLayoutMk cId="1732014918" sldId="2147483772"/>
          </pc:sldLayoutMkLst>
        </pc:sldLayoutChg>
        <pc:sldLayoutChg chg="del">
          <pc:chgData name="Cristian Chilipirea" userId="34ab170da5908fc4" providerId="LiveId" clId="{D6D96D0A-5C36-453B-9247-3B8B8CFFC534}" dt="2021-03-01T21:18:21.011" v="401" actId="2696"/>
          <pc:sldLayoutMkLst>
            <pc:docMk/>
            <pc:sldMasterMk cId="2779709577" sldId="2147483648"/>
            <pc:sldLayoutMk cId="1716137785" sldId="2147483773"/>
          </pc:sldLayoutMkLst>
        </pc:sldLayoutChg>
        <pc:sldLayoutChg chg="del">
          <pc:chgData name="Cristian Chilipirea" userId="34ab170da5908fc4" providerId="LiveId" clId="{D6D96D0A-5C36-453B-9247-3B8B8CFFC534}" dt="2021-03-01T21:18:21.018" v="402" actId="2696"/>
          <pc:sldLayoutMkLst>
            <pc:docMk/>
            <pc:sldMasterMk cId="2779709577" sldId="2147483648"/>
            <pc:sldLayoutMk cId="3394776424" sldId="2147483774"/>
          </pc:sldLayoutMkLst>
        </pc:sldLayoutChg>
        <pc:sldLayoutChg chg="del">
          <pc:chgData name="Cristian Chilipirea" userId="34ab170da5908fc4" providerId="LiveId" clId="{D6D96D0A-5C36-453B-9247-3B8B8CFFC534}" dt="2021-03-01T21:18:21.025" v="403" actId="2696"/>
          <pc:sldLayoutMkLst>
            <pc:docMk/>
            <pc:sldMasterMk cId="2779709577" sldId="2147483648"/>
            <pc:sldLayoutMk cId="2224267318" sldId="2147483775"/>
          </pc:sldLayoutMkLst>
        </pc:sldLayoutChg>
        <pc:sldLayoutChg chg="del">
          <pc:chgData name="Cristian Chilipirea" userId="34ab170da5908fc4" providerId="LiveId" clId="{D6D96D0A-5C36-453B-9247-3B8B8CFFC534}" dt="2021-03-01T21:18:21.031" v="404" actId="2696"/>
          <pc:sldLayoutMkLst>
            <pc:docMk/>
            <pc:sldMasterMk cId="2779709577" sldId="2147483648"/>
            <pc:sldLayoutMk cId="656034641" sldId="2147483776"/>
          </pc:sldLayoutMkLst>
        </pc:sldLayoutChg>
        <pc:sldLayoutChg chg="del">
          <pc:chgData name="Cristian Chilipirea" userId="34ab170da5908fc4" providerId="LiveId" clId="{D6D96D0A-5C36-453B-9247-3B8B8CFFC534}" dt="2021-03-01T21:18:21.038" v="405" actId="2696"/>
          <pc:sldLayoutMkLst>
            <pc:docMk/>
            <pc:sldMasterMk cId="2779709577" sldId="2147483648"/>
            <pc:sldLayoutMk cId="3343313701" sldId="2147483777"/>
          </pc:sldLayoutMkLst>
        </pc:sldLayoutChg>
        <pc:sldLayoutChg chg="del">
          <pc:chgData name="Cristian Chilipirea" userId="34ab170da5908fc4" providerId="LiveId" clId="{D6D96D0A-5C36-453B-9247-3B8B8CFFC534}" dt="2021-03-01T21:18:21.045" v="406" actId="2696"/>
          <pc:sldLayoutMkLst>
            <pc:docMk/>
            <pc:sldMasterMk cId="2779709577" sldId="2147483648"/>
            <pc:sldLayoutMk cId="4258230452" sldId="2147483778"/>
          </pc:sldLayoutMkLst>
        </pc:sldLayoutChg>
        <pc:sldLayoutChg chg="del">
          <pc:chgData name="Cristian Chilipirea" userId="34ab170da5908fc4" providerId="LiveId" clId="{D6D96D0A-5C36-453B-9247-3B8B8CFFC534}" dt="2021-03-01T21:18:21.052" v="407" actId="2696"/>
          <pc:sldLayoutMkLst>
            <pc:docMk/>
            <pc:sldMasterMk cId="2779709577" sldId="2147483648"/>
            <pc:sldLayoutMk cId="547845442" sldId="2147483779"/>
          </pc:sldLayoutMkLst>
        </pc:sldLayoutChg>
        <pc:sldLayoutChg chg="del">
          <pc:chgData name="Cristian Chilipirea" userId="34ab170da5908fc4" providerId="LiveId" clId="{D6D96D0A-5C36-453B-9247-3B8B8CFFC534}" dt="2021-03-01T21:18:21.059" v="408" actId="2696"/>
          <pc:sldLayoutMkLst>
            <pc:docMk/>
            <pc:sldMasterMk cId="2779709577" sldId="2147483648"/>
            <pc:sldLayoutMk cId="1640469799" sldId="2147483780"/>
          </pc:sldLayoutMkLst>
        </pc:sldLayoutChg>
        <pc:sldLayoutChg chg="del">
          <pc:chgData name="Cristian Chilipirea" userId="34ab170da5908fc4" providerId="LiveId" clId="{D6D96D0A-5C36-453B-9247-3B8B8CFFC534}" dt="2021-03-01T21:18:21.065" v="409" actId="2696"/>
          <pc:sldLayoutMkLst>
            <pc:docMk/>
            <pc:sldMasterMk cId="2779709577" sldId="2147483648"/>
            <pc:sldLayoutMk cId="1083972096" sldId="2147483781"/>
          </pc:sldLayoutMkLst>
        </pc:sldLayoutChg>
        <pc:sldLayoutChg chg="del">
          <pc:chgData name="Cristian Chilipirea" userId="34ab170da5908fc4" providerId="LiveId" clId="{D6D96D0A-5C36-453B-9247-3B8B8CFFC534}" dt="2021-03-01T21:18:21.074" v="410" actId="2696"/>
          <pc:sldLayoutMkLst>
            <pc:docMk/>
            <pc:sldMasterMk cId="2779709577" sldId="2147483648"/>
            <pc:sldLayoutMk cId="337009124" sldId="2147483782"/>
          </pc:sldLayoutMkLst>
        </pc:sldLayoutChg>
        <pc:sldLayoutChg chg="del">
          <pc:chgData name="Cristian Chilipirea" userId="34ab170da5908fc4" providerId="LiveId" clId="{D6D96D0A-5C36-453B-9247-3B8B8CFFC534}" dt="2021-03-01T21:18:21.081" v="411" actId="2696"/>
          <pc:sldLayoutMkLst>
            <pc:docMk/>
            <pc:sldMasterMk cId="2779709577" sldId="2147483648"/>
            <pc:sldLayoutMk cId="3589813555" sldId="2147483783"/>
          </pc:sldLayoutMkLst>
        </pc:sldLayoutChg>
      </pc:sldMasterChg>
      <pc:sldMasterChg chg="add del addSldLayout delSldLayout">
        <pc:chgData name="Cristian Chilipirea" userId="34ab170da5908fc4" providerId="LiveId" clId="{D6D96D0A-5C36-453B-9247-3B8B8CFFC534}" dt="2021-03-01T21:08:20.593" v="248" actId="700"/>
        <pc:sldMasterMkLst>
          <pc:docMk/>
          <pc:sldMasterMk cId="3721125693" sldId="2147483660"/>
        </pc:sldMasterMkLst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995057684" sldId="2147483661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60742729" sldId="2147483662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719540126" sldId="2147483663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596582190" sldId="2147483664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541631157" sldId="2147483665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703955349" sldId="2147483666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063499276" sldId="2147483667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24777037" sldId="2147483668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622655758" sldId="2147483669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17227657" sldId="2147483670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4892460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15-Mar-21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https://internet-map.net/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449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312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9122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626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060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124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Reachability of four representative sets of Internet hosts on September 11, 2001. SOURCE: Matrix </a:t>
            </a:r>
            <a:r>
              <a:rPr lang="en-GB" dirty="0" err="1"/>
              <a:t>NetSystems</a:t>
            </a:r>
            <a:r>
              <a:rPr lang="en-GB" dirty="0"/>
              <a:t>, Inc.</a:t>
            </a:r>
            <a:endParaRPr lang="ro-RO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Internet Under Crisis Conditions: Learning from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September 11</a:t>
            </a:r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171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659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9174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994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https://www.submarinecablemap.com/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61820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5111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5091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3020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47595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914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9120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2985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7620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665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5054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http://www.opte.org/the-internet/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974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51246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63171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8398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162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7858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4565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48455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9632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41864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http://webverse.org/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30111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8015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91597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666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3860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9937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22854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5882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83348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7301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Vint </a:t>
            </a:r>
            <a:r>
              <a:rPr lang="ro-RO" dirty="0" err="1"/>
              <a:t>Cerf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57864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83043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89730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6375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41985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9677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54880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22626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92412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0010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132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0216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721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58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36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Sisteme Distribuite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C382-CBB6-4EE1-8F36-AF255FF15A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A3B7-C29D-4072-835C-E2A79F75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5909"/>
            <a:ext cx="9144000" cy="418161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9BB98D-1593-40EF-9AD4-EA0D75DE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5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B9D29-4CA6-436F-8B42-4735F1C833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DEA15E7-DB32-4928-A1F4-EA888D8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224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D1FA-00CE-4B56-8310-F0B9E289D5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1A526-3FEB-4E75-8BFB-D83001D0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413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CAD79-5F9F-4A81-B28C-DA5FE347CB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1"/>
            <a:endCxn id="1026" idx="3"/>
          </p:cNvCxnSpPr>
          <p:nvPr/>
        </p:nvCxnSpPr>
        <p:spPr>
          <a:xfrm flipH="1" flipV="1">
            <a:off x="2855640" y="2300746"/>
            <a:ext cx="504056" cy="1080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5BEF-74C1-4AA5-8FC6-74A23546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839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0E949-3F4D-42B7-80E8-BB4FC9FEC4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92276-18BA-45BF-ABE8-88AF1744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04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41B7-7A50-43C9-AC1C-4C31501EF4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4583832" y="3988890"/>
            <a:ext cx="29523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583832" y="4221088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83832" y="3717032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19536" y="1740546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Cât timp avem conexiune nodurile schimbă mesaje</a:t>
            </a:r>
            <a:r>
              <a:rPr lang="en-US" sz="2400" b="1" dirty="0"/>
              <a:t>.</a:t>
            </a:r>
          </a:p>
        </p:txBody>
      </p:sp>
      <p:pic>
        <p:nvPicPr>
          <p:cNvPr id="2050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307701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3235958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A5FB7F-12F4-41C6-BAB1-3DCA9FA6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09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FB7D5-D3B8-417F-938D-B2D9F03560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68286" y="150512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Are mesajul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295800" y="185115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00056" y="185115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10153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44859" y="215866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153E4A3-7199-4B9C-A667-FA363753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444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A974-9A8F-4C74-A618-48A927E3A6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3"/>
            <a:endCxn id="14" idx="1"/>
          </p:cNvCxnSpPr>
          <p:nvPr/>
        </p:nvCxnSpPr>
        <p:spPr>
          <a:xfrm>
            <a:off x="4799856" y="4581596"/>
            <a:ext cx="3484450" cy="3927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10153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44859" y="215866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1EB7B-012D-4357-A07B-0108B894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71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C2CF-E2FE-4743-B0D3-B669EB0FB1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" idx="2"/>
            <a:endCxn id="10" idx="1"/>
          </p:cNvCxnSpPr>
          <p:nvPr/>
        </p:nvCxnSpPr>
        <p:spPr>
          <a:xfrm>
            <a:off x="3467708" y="3686899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80901" y="3804838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6600056" y="2142102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26EC-CDEA-4FBB-B055-59319F7A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959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A7D5-CEC9-410D-923C-542975E3FE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4306" y="46682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3107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6665650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5195900" y="2278803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03912" y="239626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58599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981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F22-2C03-43B4-9E5E-27A498B7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364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C565-BDDF-402B-AB60-AAD87DBB3A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4306" y="46682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9656" y="459945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3107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6665650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5195900" y="2278803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03912" y="239626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58599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981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1D4D0-AAA4-4511-934A-1B3CCB17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3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81FD-BB9A-4FA2-8BF3-98FD6DC558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09CECC-3D5E-4393-A91D-5ED015B9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35715"/>
            <a:ext cx="8515350" cy="47898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91214-DFD4-40F6-898B-0ED63FBB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07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Avantaje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B8AFF-BEA2-452C-BB06-EF1601AC03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EB844-A3A5-4392-A2EF-518B1E8C4E4F}"/>
              </a:ext>
            </a:extLst>
          </p:cNvPr>
          <p:cNvSpPr txBox="1"/>
          <p:nvPr/>
        </p:nvSpPr>
        <p:spPr>
          <a:xfrm>
            <a:off x="2160609" y="2338086"/>
            <a:ext cx="78707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Nu mai există entități centralizate gen ISP</a:t>
            </a:r>
          </a:p>
          <a:p>
            <a:endParaRPr lang="ro-RO" sz="2800" dirty="0"/>
          </a:p>
          <a:p>
            <a:r>
              <a:rPr lang="ro-RO" sz="2800" dirty="0"/>
              <a:t>Funcționează în cazuri extreme (cutremur/potop) când cablurile ar putea fi rupte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1FD6C-205C-4646-8BA0-76BDFF30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582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CCEF4-F191-407E-9E44-ECFD76CF76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9EFA-1188-4B8A-8620-E8209BC3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96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8678E-003F-4A05-AFFF-02398ACE06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36011-DD40-47B0-9D22-9C02649C8368}"/>
              </a:ext>
            </a:extLst>
          </p:cNvPr>
          <p:cNvSpPr txBox="1"/>
          <p:nvPr/>
        </p:nvSpPr>
        <p:spPr>
          <a:xfrm>
            <a:off x="1838328" y="1829938"/>
            <a:ext cx="7882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Necesită multe transmisii inutile pentru orice mesaj</a:t>
            </a:r>
          </a:p>
          <a:p>
            <a:endParaRPr lang="ro-RO" sz="4000" dirty="0"/>
          </a:p>
          <a:p>
            <a:r>
              <a:rPr lang="ro-RO" sz="4000" dirty="0"/>
              <a:t>Necesită spațiu de stocare mare pe fiecare dispozitiv pentru a evita cicluri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CCFA6-54D4-4722-82D7-1DEB609C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679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4C5378-CCF4-4E3B-9B52-E3B83B3E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0CBF68-BE89-43FF-AD9B-AE0A9114A4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8C6238-1AB4-4F77-B2DC-5D53F0A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9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321A0-7831-4EF8-8CA0-A44DE2ECEC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5329A90-59F8-439D-B03C-D249C116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477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B9BF-515D-4665-A7F1-40C23FB0675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1784" y="22876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7219" y="227018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373E-69BF-4F6F-8135-01E8F9F1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97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2380-478A-4E82-96A3-FA28369766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1784" y="22876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7219" y="227018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48128" y="375210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1784" y="38093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FC8D-1340-43B3-B9B4-A5027A56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426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3E153-7391-4762-8B68-8BE493CA3D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97184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84" y="2215584"/>
                <a:ext cx="1044453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12127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127" y="2215584"/>
                <a:ext cx="1044453" cy="781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0B713-3623-4A06-9A19-6C3B7FC2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74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F4163-5560-42C4-8EE9-34CEF18E9B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48F2FCD-75DE-4365-B49D-657F3F20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87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24662-D522-4E86-B385-FB26A13826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67DD33D-D9A2-44E2-B8B3-B5375BA7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237668-98AF-4482-8FA0-F5876EF841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28EBA-F0A9-41E7-BE00-634CBA3273B5}"/>
              </a:ext>
            </a:extLst>
          </p:cNvPr>
          <p:cNvSpPr txBox="1"/>
          <p:nvPr/>
        </p:nvSpPr>
        <p:spPr>
          <a:xfrm>
            <a:off x="2412141" y="3040915"/>
            <a:ext cx="7367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dirty="0"/>
              <a:t>The INTERNET</a:t>
            </a:r>
            <a:endParaRPr lang="en-US" sz="8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87E341-1978-44B1-A642-CC34138D9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46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84BAD0-0BFE-4C9C-BF25-A83BD83EB6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7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9" y="323395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AD1E2E3-BCEB-421C-AB50-7C7D5876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487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E01587-E040-44EE-95C6-71AD863A43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7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91" y="451271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9" y="323395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47869" y="338775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3D9CF01-04D3-4EB2-BCB1-4EC0C0A7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187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0BC3B7-88E9-4DB4-98CD-E5998A4FE9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0.1875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91" y="451271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0.1875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47869" y="338775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D21BCC2-B74C-47FF-B2E9-366CF416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48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91A50-C87B-42EF-9085-DEF903525BA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4" name="TextBox 43"/>
          <p:cNvSpPr txBox="1"/>
          <p:nvPr/>
        </p:nvSpPr>
        <p:spPr>
          <a:xfrm>
            <a:off x="5303915" y="3112849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Și tot așa</a:t>
            </a:r>
            <a:r>
              <a:rPr lang="en-US" sz="2400" b="1" dirty="0"/>
              <a:t>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40D1C-C636-4FCA-90A6-2D6E09BB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258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7BE755-894B-4FF4-BDFE-1363C087FD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88" y="451271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51584" y="338775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24452" y="1577248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A3A1785-A562-4C08-932A-35C85877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5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A8A98-EB03-4488-B9E3-5E69025BA5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55640" y="2708920"/>
                <a:ext cx="6840760" cy="80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𝟎𝟗𝟎𝟗</m:t>
                        </m:r>
                      </m:den>
                    </m:f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/>
                  <a:t>(</a:t>
                </a:r>
                <a:r>
                  <a:rPr lang="ro-RO" sz="3200" b="1" dirty="0"/>
                  <a:t>numărul nodurilor</a:t>
                </a:r>
                <a:r>
                  <a:rPr lang="en-US" sz="3200" b="1" dirty="0"/>
                  <a:t>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708920"/>
                <a:ext cx="6840760" cy="803682"/>
              </a:xfrm>
              <a:prstGeom prst="rect">
                <a:avLst/>
              </a:prstGeom>
              <a:blipFill>
                <a:blip r:embed="rId3"/>
                <a:stretch>
                  <a:fillRect b="-984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A21E-89CF-4EB1-9C03-A31889B0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2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F423C1-9639-45D9-B520-83B149CE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4597"/>
            <a:ext cx="9078592" cy="3858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Distributed</a:t>
            </a:r>
            <a:r>
              <a:rPr lang="ro-RO" dirty="0"/>
              <a:t> </a:t>
            </a:r>
            <a:r>
              <a:rPr lang="ro-RO" dirty="0" err="1"/>
              <a:t>Systems</a:t>
            </a:r>
            <a:r>
              <a:rPr lang="ro-RO" dirty="0"/>
              <a:t> – The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A2FC3-5917-43E9-BD8D-059E501870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588F7-50A9-41C6-B396-E2032603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11" y="3874324"/>
            <a:ext cx="1949893" cy="256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0AD9E-1BD4-4A5F-9DDB-84EAA2C38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77" y="3915354"/>
            <a:ext cx="3604437" cy="252042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724F7-55F4-4E27-A5EF-FA80990A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2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AA9F-01B9-47B2-A635-499A75AC12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5EEE1-9D5E-4126-9FD3-EF616641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7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BAABC-AF9B-42C5-AB7E-5520FB06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3" y="1409138"/>
            <a:ext cx="8649145" cy="4623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 - Vint </a:t>
            </a:r>
            <a:r>
              <a:rPr lang="ro-RO" dirty="0" err="1"/>
              <a:t>Cerf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5770-B426-4EF9-BEEB-3874C380E0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CEC79-A35B-41B4-B0EE-A9F0A205D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51" y="2875806"/>
            <a:ext cx="2348027" cy="352204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A5857-683D-4B83-88E5-122A0D06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D4F1-F572-416D-91AA-5EFF09D90B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932E9-26D3-4AF5-95A6-C386418A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9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8952-B271-434C-90D6-8358C87DE9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D4439-87E1-4075-96B8-1AF82F0B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2403"/>
            <a:ext cx="9144000" cy="442187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A1FB27-AED5-4492-8068-EDD2C284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</a:t>
            </a:r>
            <a:r>
              <a:rPr lang="ro-RO" dirty="0"/>
              <a:t>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0E2A-4E99-4E3E-B5DC-52A12599E38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3ABE0-3914-4223-8C74-887C42DA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1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ECB33-9D2B-40DA-BFAD-28B60BC4EF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94030"/>
              </p:ext>
            </p:extLst>
          </p:nvPr>
        </p:nvGraphicFramePr>
        <p:xfrm>
          <a:off x="3048000" y="2359977"/>
          <a:ext cx="60960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F5B45A-6541-413D-A22E-F1D0E20B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6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F5EBF-C48C-45A9-B1C1-03B86983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FD451-C0C6-4656-BB3A-2B626882CB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450724-2EF5-41AF-8140-69D7706E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0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CA07AC-F599-4279-A2E9-933547FE86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11213"/>
              </p:ext>
            </p:extLst>
          </p:nvPr>
        </p:nvGraphicFramePr>
        <p:xfrm>
          <a:off x="1838325" y="1567180"/>
          <a:ext cx="835897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A4B116-5F9A-439D-BE49-104E85A2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2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8BB17-DA6A-4CC5-BC58-FD37FDD976D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85416"/>
              </p:ext>
            </p:extLst>
          </p:nvPr>
        </p:nvGraphicFramePr>
        <p:xfrm>
          <a:off x="1838325" y="1691518"/>
          <a:ext cx="835897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B66A13-D9B1-434B-B01E-18C58147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7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A5B22-AB49-428A-A3F0-673768352D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306989"/>
              </p:ext>
            </p:extLst>
          </p:nvPr>
        </p:nvGraphicFramePr>
        <p:xfrm>
          <a:off x="1838325" y="1393444"/>
          <a:ext cx="835897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D97A63-6434-42F3-8489-2939AAE1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8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03F0BD-DBB9-4F95-A4E4-83033D2C59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567989"/>
              </p:ext>
            </p:extLst>
          </p:nvPr>
        </p:nvGraphicFramePr>
        <p:xfrm>
          <a:off x="1838325" y="1326197"/>
          <a:ext cx="835897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ajunge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7B54C5-6DE2-4953-801D-0C807275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7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BAC16B-DF95-4D68-87EF-726AF882922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586795"/>
              </p:ext>
            </p:extLst>
          </p:nvPr>
        </p:nvGraphicFramePr>
        <p:xfrm>
          <a:off x="1838325" y="1326197"/>
          <a:ext cx="835897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va fi înțeles de server/browser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ajunge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E371A2-2819-4C55-89FB-FE78E62A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1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27C7-7374-4601-BA19-DF05A22D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Deci cât de bun e internetul ca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765F-EF3B-4F44-A670-278E5C77CD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28BE2-D639-4C6F-9C04-1A9D85DB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91" y="1478257"/>
            <a:ext cx="7039418" cy="462226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1267A9-367D-4047-92D5-185B221F2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0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0DB807-C9B1-4E00-9201-94719C29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970F1-C540-43CE-B36C-B27FF3D855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3E23CE-8C56-4DE2-90D4-E2D0D587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34D4-D5ED-46A7-B8AA-A83AAED269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BB31F-80F5-4755-8B71-CA197ECF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71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C340E-CFD9-4362-9D17-60498533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06" y="1130762"/>
            <a:ext cx="7893988" cy="5164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 - </a:t>
            </a:r>
            <a:r>
              <a:rPr lang="en-US" dirty="0"/>
              <a:t>Robert Metcalfe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31F28-B27C-4E6E-B5A4-C3A11EA863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3843D-4328-4935-867B-6EB22A26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89" y="1636130"/>
            <a:ext cx="3272886" cy="40911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5CE12-48CD-4552-B6D0-35228E14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3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102A-3EA3-47D8-9BF4-115EBB4DD6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CD2B6-F285-4CBA-9521-C341A0D7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8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EA12C-9B68-4DAA-9E25-FEF15EEA89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65919A-E611-4210-BE81-AB03A82E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35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0363-2151-4B70-A64D-592DA4FA17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07" y="4271599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7A1B9-0FD3-465E-A91A-B4BEBFB9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0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6A76-121C-4650-BA47-0535CFC8B3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64" y="229519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F557A-FE0B-403C-A6F7-DDC97B20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4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25E9-C846-4E83-BA6C-E91C68CC3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87" y="2133742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9D4DB4-80CD-4A74-891C-BCB84355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50" y="468300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71F19-2F0F-49C1-8149-CA24C3BF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7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B400-518A-471D-8775-4766C5ADA57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36" y="4613331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B5E7C-D605-4742-BDA3-012262811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39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AFEA6-14EC-4FAD-BB4D-E7D5F867E8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A7328-8F7F-42EB-9846-022C9AB3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8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5D3C9-5FBA-4E38-8B42-A6218709C4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36" y="461333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05D04-A6E9-4D86-A95C-2EC20FBC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2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142A-812D-43FF-B56E-C08E5A936B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1" y="231287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7A2D6-852E-4461-8DAD-C0042077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6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5977-149D-46C4-B5D6-513EAFF1A3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42" y="220723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7571209" y="36169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74B10-7104-47A4-BECF-21B9341E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76" y="434030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7571209" y="36169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53942-827A-4BFA-A871-5177CA7B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615AAF-19E2-4B4E-9BB1-7748B85844B8}"/>
              </a:ext>
            </a:extLst>
          </p:cNvPr>
          <p:cNvSpPr txBox="1"/>
          <p:nvPr/>
        </p:nvSpPr>
        <p:spPr>
          <a:xfrm>
            <a:off x="5097951" y="27878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0556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77CE-1727-474B-B81D-D6CEA201D6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A8E1-3EF6-41F5-8ACE-FFF9F3A8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6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98294" y="1806765"/>
            <a:ext cx="10173246" cy="4490517"/>
          </a:xfrm>
        </p:spPr>
        <p:txBody>
          <a:bodyPr/>
          <a:lstStyle/>
          <a:p>
            <a:r>
              <a:rPr lang="ro-RO" dirty="0"/>
              <a:t>P2P</a:t>
            </a:r>
          </a:p>
          <a:p>
            <a:r>
              <a:rPr lang="ro-RO" dirty="0"/>
              <a:t>Server-Client</a:t>
            </a:r>
          </a:p>
          <a:p>
            <a:r>
              <a:rPr lang="ro-RO" dirty="0"/>
              <a:t>Clustere</a:t>
            </a:r>
          </a:p>
          <a:p>
            <a:r>
              <a:rPr lang="ro-RO" dirty="0"/>
              <a:t>Cloud</a:t>
            </a:r>
          </a:p>
          <a:p>
            <a:r>
              <a:rPr lang="ro-RO" dirty="0"/>
              <a:t>Sisteme de calcul intensiv </a:t>
            </a:r>
            <a:r>
              <a:rPr lang="en-US" dirty="0"/>
              <a:t>(supercomputer)</a:t>
            </a:r>
            <a:endParaRPr lang="ro-RO" dirty="0"/>
          </a:p>
          <a:p>
            <a:r>
              <a:rPr lang="ro-RO" dirty="0"/>
              <a:t>Rețele ad-hoc</a:t>
            </a:r>
            <a:r>
              <a:rPr lang="en-US" dirty="0"/>
              <a:t> (</a:t>
            </a:r>
            <a:r>
              <a:rPr lang="ro-RO" dirty="0"/>
              <a:t>ex. rețele formate </a:t>
            </a:r>
            <a:r>
              <a:rPr lang="ro-RO" b="1" dirty="0"/>
              <a:t>doar</a:t>
            </a:r>
            <a:r>
              <a:rPr lang="ro-RO" dirty="0"/>
              <a:t> din senzori WiFi sau telefoane mobile)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4E0E6-D405-4CB3-AE21-698B4CF6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34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D60E-A8C8-4750-9AEA-86B320DE35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76" y="434030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2A5F5-6A5E-4AD8-BDEC-7A55BC0B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3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6275-B98F-4246-A410-5B98CD9D8F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99" y="2524585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E4D36-B1B1-4791-8EC6-08EEFE9B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78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8561D-01B2-45CE-AA83-C3BABA75E1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72" y="2970212"/>
            <a:ext cx="641661" cy="458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04" y="1177048"/>
            <a:ext cx="641661" cy="458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F6E863-C15C-4740-8FCF-3D09857D1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60" y="4527470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7E823-7EB6-4C98-AAD4-7900B508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0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DD0C-C4DC-4085-82C7-35C39C654F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0" y="2552028"/>
            <a:ext cx="641661" cy="4587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F68FC3-F562-43ED-A4D4-D44AFC2BA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2" y="4386044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67" y="120220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E1771-1DF4-40AC-9FA0-A7FD3F10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355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8B89-111C-4548-A142-3F82B75308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5" y="3502709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45" y="2568503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6669C-9AE4-4BB9-A453-1B8ABA68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6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6A1E9-D6B8-49B8-A8DC-40FD4190CF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04" y="1200108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5" y="3378710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ABB3F-EC63-4185-AFCE-F144CF4F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61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7C77-8BB9-4D73-9F68-6A5E04BF0E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36" y="2611207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01" y="1164945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64DAF-0645-415F-8D1C-F3021B4F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19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EA7E-F0E3-410D-AB61-01AF8E5FFD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55" y="2737960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32" y="347045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A321F-809D-4D40-9446-E6A62174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06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464B68-B1C8-4050-BB83-5A32CB3C09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68757D-71A7-49C4-9ECB-4A84DCCD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7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97447" y="2765233"/>
            <a:ext cx="10074094" cy="35320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Spanning Tree Protocol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2130E-D670-4261-9712-01C38323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1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29648" y="2776251"/>
            <a:ext cx="9941892" cy="3521032"/>
          </a:xfrm>
        </p:spPr>
        <p:txBody>
          <a:bodyPr/>
          <a:lstStyle/>
          <a:p>
            <a:pPr marL="0" indent="0">
              <a:buNone/>
            </a:pPr>
            <a:r>
              <a:rPr lang="ro-RO" sz="4000" dirty="0"/>
              <a:t>Oricând avem mai mult de un sistem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D6710-9230-472E-AD14-DC3C96C8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60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3C12B8-65FD-43ED-989A-B0D514F32B8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DA0E5C-BBC3-4A7C-938A-658E7123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23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soluția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3FC71-E37D-4403-904F-1C0AE932B8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475425-7F37-48EC-A2E0-AB2185ED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40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87321B-8833-43C2-8A47-92C49066181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1DB4C3-EF95-40F0-9DDF-6FC9B872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09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B159CF-DF57-4A08-A959-8314EC28B8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0"/>
            <a:endCxn id="6" idx="1"/>
          </p:cNvCxnSpPr>
          <p:nvPr/>
        </p:nvCxnSpPr>
        <p:spPr>
          <a:xfrm flipV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84E36D-9B48-430B-AE1E-5516CDEF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69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ECC9C-175B-490A-A0BD-EE6724AE27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75520" y="149433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4052C9-A8A9-42D5-A9CA-5D2B59D0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99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926D-4BF0-4969-B761-1680C090F9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5520" y="149433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9" y="1956001"/>
            <a:ext cx="4217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Probe to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entire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graph to everyone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56BD8B-21DD-415D-82A8-7DFD5605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3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CFA89-6CDA-4B2A-9312-6FF3504C56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9" y="2115411"/>
            <a:ext cx="216023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5520" y="1494339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Everyone else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9" y="1956001"/>
            <a:ext cx="5064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probe from someone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someone is marked as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probe to all neighbors except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response to parent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A5C14F-F3EC-47EE-BDD4-7A70BE3D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86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87842-10C6-4666-9C58-B6ACAC58EF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575723" y="2176671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10238" y="1709074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926483"/>
              </p:ext>
            </p:extLst>
          </p:nvPr>
        </p:nvGraphicFramePr>
        <p:xfrm>
          <a:off x="8832304" y="1194356"/>
          <a:ext cx="17755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736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8158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582270" y="486916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105975" y="487842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5AA4AD1-DA02-4997-B675-6FF1B29D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3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AEC55E-8637-4A54-B7D4-3EA9F3664F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775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932859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837872">
            <a:off x="6712103" y="2586546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22" name="TextBox 21"/>
          <p:cNvSpPr txBox="1"/>
          <p:nvPr/>
        </p:nvSpPr>
        <p:spPr>
          <a:xfrm rot="18467616">
            <a:off x="4034232" y="2921381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252171"/>
              </p:ext>
            </p:extLst>
          </p:nvPr>
        </p:nvGraphicFramePr>
        <p:xfrm>
          <a:off x="8728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552606" y="515719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151565" y="511738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3BBE53-7C3D-473B-BBEA-FAA53E72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82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E5977-C3A4-4197-888B-C3FE46980E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03414"/>
              </p:ext>
            </p:extLst>
          </p:nvPr>
        </p:nvGraphicFramePr>
        <p:xfrm>
          <a:off x="8756904" y="1194356"/>
          <a:ext cx="18509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546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46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41463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39548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5BBF7D-6CA8-4CBD-ACF3-6689B6AA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7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5E1575-2385-425F-B0DF-946C2FC840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31737D-3D88-4848-84E6-76C8C45B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6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132EE-0CC4-4E4E-ABE6-523EE4B84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81348"/>
              </p:ext>
            </p:extLst>
          </p:nvPr>
        </p:nvGraphicFramePr>
        <p:xfrm>
          <a:off x="8742952" y="1194356"/>
          <a:ext cx="186487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24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243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5214394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14394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70274" y="3547380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70274" y="4499842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87727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83784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18886" y="1090238"/>
            <a:ext cx="7124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2 și 3 tratează probele unul altuia ca răspunsuri</a:t>
            </a:r>
            <a:endParaRPr lang="en-US" sz="2400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EB6C2-DB54-410A-9816-71F77524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45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Initiator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59A70-E504-47F0-AA37-18727D2256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29700"/>
              </p:ext>
            </p:extLst>
          </p:nvPr>
        </p:nvGraphicFramePr>
        <p:xfrm>
          <a:off x="8706780" y="1194356"/>
          <a:ext cx="1901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052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052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5214394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14394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70274" y="3547380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70274" y="4499842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87727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83784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18887" y="1090238"/>
            <a:ext cx="685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Funcționează doar dacă proba are același format ca ecou</a:t>
            </a:r>
            <a:endParaRPr lang="en-US" sz="2400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A53A1D2-8D99-4AAF-AB08-D87AF20B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25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7C019-4243-43D4-8E50-AD4D1330860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3478"/>
              </p:ext>
            </p:extLst>
          </p:nvPr>
        </p:nvGraphicFramePr>
        <p:xfrm>
          <a:off x="8728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630932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6290806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775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32859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837872">
            <a:off x="6632322" y="2768724"/>
            <a:ext cx="249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38" name="TextBox 37"/>
          <p:cNvSpPr txBox="1"/>
          <p:nvPr/>
        </p:nvSpPr>
        <p:spPr>
          <a:xfrm rot="18467616">
            <a:off x="3709103" y="3089920"/>
            <a:ext cx="247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D61F0C-FB4E-4D6C-A953-BF4735C5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85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60574E-C613-42C2-B5EB-FD4DE610AB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61545"/>
              </p:ext>
            </p:extLst>
          </p:nvPr>
        </p:nvGraphicFramePr>
        <p:xfrm>
          <a:off x="8616280" y="1194356"/>
          <a:ext cx="19915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77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577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630932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6290806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575723" y="2176671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10235" y="1709074"/>
            <a:ext cx="239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44BB5C-F75C-4A99-8C71-85850F7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3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9F0621-6269-44D7-AB75-4F15A8CAEB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8" name="TextBox 27"/>
          <p:cNvSpPr txBox="1"/>
          <p:nvPr/>
        </p:nvSpPr>
        <p:spPr>
          <a:xfrm>
            <a:off x="3570431" y="2475133"/>
            <a:ext cx="599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Comunicație full sincronă</a:t>
            </a:r>
            <a:endParaRPr lang="en-US" sz="32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82465-08FA-4E32-9DDD-6EC7B362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2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322940-CDEE-4800-BF41-1B8F4D5D3E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945007" y="2265813"/>
            <a:ext cx="430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Cum alegem inițiatorul?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32FA-7562-43A9-9118-3541F0EFE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93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7E098-9AED-4BB3-B8A9-A90A9637E1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F35DB9-BF08-4DFE-B629-848A231F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48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6F7F-C695-4F5F-A7EB-AE973E404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082187"/>
            <a:ext cx="11197087" cy="4215095"/>
          </a:xfrm>
        </p:spPr>
        <p:txBody>
          <a:bodyPr/>
          <a:lstStyle/>
          <a:p>
            <a:r>
              <a:rPr lang="ro-RO" sz="3200" dirty="0"/>
              <a:t>Scopul este transformarea automată a unui sistem distribuit, decentralizat, într-un sistem cu topologie client-server;</a:t>
            </a:r>
          </a:p>
          <a:p>
            <a:r>
              <a:rPr lang="ro-RO" sz="3200" dirty="0"/>
              <a:t>Mai mult, dacă serverul moare, poate fi ales un nou ”lider”.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D2448-CA3F-4BEC-AC38-E7171002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07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499E-09BE-4BFC-84EF-D6232001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Le </a:t>
            </a:r>
            <a:r>
              <a:rPr lang="ro-RO" dirty="0" err="1"/>
              <a:t>Lann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FB821-63D0-4423-9B63-09FE9F0387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02E26-0151-4B7B-8A35-99F1550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50978"/>
            <a:ext cx="9269946" cy="4221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1E754-E332-4D88-9613-464E9C9EC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18" y="3333512"/>
            <a:ext cx="4332458" cy="29021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1C1892-38E6-4AEC-A46E-A5BCA2F3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07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Le </a:t>
            </a:r>
            <a:r>
              <a:rPr lang="ro-RO" dirty="0" err="1"/>
              <a:t>Lann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4F0DD79-B43E-4935-A63B-D8542F56AA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Oval 3"/>
          <p:cNvSpPr/>
          <p:nvPr/>
        </p:nvSpPr>
        <p:spPr bwMode="auto">
          <a:xfrm>
            <a:off x="1919536" y="2420888"/>
            <a:ext cx="3528392" cy="352958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n w="57150">
                <a:solidFill>
                  <a:schemeClr val="tx1"/>
                </a:solidFill>
              </a:ln>
              <a:latin typeface="Time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655840" y="5373216"/>
            <a:ext cx="365760" cy="365760"/>
          </a:xfrm>
          <a:prstGeom prst="ellipse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3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503712" y="2204864"/>
            <a:ext cx="365760" cy="365760"/>
          </a:xfrm>
          <a:prstGeom prst="ellipse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1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231904" y="3480894"/>
            <a:ext cx="365760" cy="365760"/>
          </a:xfrm>
          <a:prstGeom prst="ellipse">
            <a:avLst/>
          </a:prstGeom>
          <a:solidFill>
            <a:srgbClr val="F57BA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2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567608" y="5517232"/>
            <a:ext cx="365760" cy="365760"/>
          </a:xfrm>
          <a:prstGeom prst="ellipse">
            <a:avLst/>
          </a:prstGeom>
          <a:solidFill>
            <a:srgbClr val="7030A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4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47528" y="3467591"/>
            <a:ext cx="365760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5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22" name="Oval 21" hidden="1"/>
          <p:cNvSpPr/>
          <p:nvPr/>
        </p:nvSpPr>
        <p:spPr bwMode="auto">
          <a:xfrm>
            <a:off x="6168008" y="2060848"/>
            <a:ext cx="3931920" cy="393192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cxnSp>
        <p:nvCxnSpPr>
          <p:cNvPr id="24" name="Straight Connector 23" hidden="1"/>
          <p:cNvCxnSpPr/>
          <p:nvPr/>
        </p:nvCxnSpPr>
        <p:spPr bwMode="auto">
          <a:xfrm flipH="1">
            <a:off x="1703512" y="2708920"/>
            <a:ext cx="4968552" cy="35283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 hidden="1"/>
          <p:cNvCxnSpPr/>
          <p:nvPr/>
        </p:nvCxnSpPr>
        <p:spPr bwMode="auto">
          <a:xfrm>
            <a:off x="3719736" y="1772816"/>
            <a:ext cx="0" cy="48965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2"/>
          <p:cNvSpPr/>
          <p:nvPr/>
        </p:nvSpPr>
        <p:spPr bwMode="auto">
          <a:xfrm rot="4382152">
            <a:off x="4327098" y="4001203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635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4" name="1"/>
          <p:cNvSpPr/>
          <p:nvPr/>
        </p:nvSpPr>
        <p:spPr bwMode="auto">
          <a:xfrm>
            <a:off x="3719739" y="222194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Times" charset="0"/>
            </a:endParaRPr>
          </a:p>
        </p:txBody>
      </p:sp>
      <p:sp>
        <p:nvSpPr>
          <p:cNvPr id="36" name="3"/>
          <p:cNvSpPr/>
          <p:nvPr/>
        </p:nvSpPr>
        <p:spPr bwMode="auto">
          <a:xfrm rot="8548553">
            <a:off x="2838243" y="5136949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7" name="4"/>
          <p:cNvSpPr/>
          <p:nvPr/>
        </p:nvSpPr>
        <p:spPr bwMode="auto">
          <a:xfrm rot="13040279">
            <a:off x="1246154" y="4026522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8" name="5"/>
          <p:cNvSpPr/>
          <p:nvPr/>
        </p:nvSpPr>
        <p:spPr bwMode="auto">
          <a:xfrm flipH="1">
            <a:off x="1805324" y="222194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6A059-75B7-4D5A-B95A-74269625CC12}"/>
              </a:ext>
            </a:extLst>
          </p:cNvPr>
          <p:cNvSpPr txBox="1"/>
          <p:nvPr/>
        </p:nvSpPr>
        <p:spPr>
          <a:xfrm>
            <a:off x="6233163" y="2121408"/>
            <a:ext cx="40575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Fiecare transmite ID-ul său în dreapta</a:t>
            </a:r>
          </a:p>
          <a:p>
            <a:endParaRPr lang="ro-RO" dirty="0"/>
          </a:p>
          <a:p>
            <a:r>
              <a:rPr lang="ro-RO" dirty="0"/>
              <a:t>Până își primește ID-ul său</a:t>
            </a:r>
          </a:p>
          <a:p>
            <a:r>
              <a:rPr lang="ro-RO" dirty="0"/>
              <a:t>	Primește ID din stânga</a:t>
            </a:r>
          </a:p>
          <a:p>
            <a:r>
              <a:rPr lang="ro-RO" dirty="0"/>
              <a:t>	Trimite ID primit în dreapta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Cel mai mare/mic/etc. este ales lider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D07ADEE-10F0-4974-8D86-3D531848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1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3B20-5752-4DB5-918C-6BAEB26E40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749E-F1F4-4961-A699-8FA06654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63" y="1180962"/>
            <a:ext cx="7145079" cy="527159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4E8A1C-B562-4705-A1C4-16EDE8FE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86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58B5-A873-43B3-9B5E-3A15B4F4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mai discutăm despre topologii inel?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609E5-9456-4894-BA8F-320B30B082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A6E88C-A188-4B96-B502-44DAD04E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61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01426-737B-4082-9A46-AF16AEF85A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345A43-7D59-40BC-960A-57D8F76D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96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83A9F-9DF5-42F0-B1E4-E70C241E6D8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B748DCA-4DA7-460A-BB4C-7EBBA8AD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70" y="1431927"/>
            <a:ext cx="5400600" cy="3613242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F66E4F1-C08A-4E52-945D-23964AB4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1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Alta e topologia software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D3264-4082-45DD-9072-92C84CFC42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303912" y="1972767"/>
            <a:ext cx="1080120" cy="953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cxnSpLocks/>
            <a:stCxn id="7" idx="1"/>
            <a:endCxn id="5" idx="2"/>
          </p:cNvCxnSpPr>
          <p:nvPr/>
        </p:nvCxnSpPr>
        <p:spPr>
          <a:xfrm flipH="1" flipV="1">
            <a:off x="2747628" y="2612654"/>
            <a:ext cx="612068" cy="768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8EF4767-2ADE-4EE5-800B-01C61CC5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62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6886-DFF0-4C53-85B9-C386D4FC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Dar dacă nu știm deja ID-urile?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BD066-2ED0-48A1-8874-1782668219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6CF872-F986-4A82-A196-308D7A28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91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77C-607C-4B03-90DA-F4BBBA50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UUID sau GUID (Global </a:t>
            </a:r>
            <a:r>
              <a:rPr lang="ro-RO" dirty="0" err="1"/>
              <a:t>Unique</a:t>
            </a:r>
            <a:r>
              <a:rPr lang="ro-RO" dirty="0"/>
              <a:t> </a:t>
            </a:r>
            <a:r>
              <a:rPr lang="ro-RO" dirty="0" err="1"/>
              <a:t>Identifier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61E66-60BA-4FB1-8384-0D5418035E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8DCB2-3B0F-4572-9122-D247018B3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21" y="1267223"/>
            <a:ext cx="6735763" cy="515222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0BBD0-6AC3-4D6E-8034-B8D2E9EC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07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1D729-B838-4699-9A3A-A8CC8413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61086-DEF4-4A54-84E9-E47209954D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15550B-432F-4E32-81A1-9821F93D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Stabilirea Topologiei 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55940" y="2688115"/>
            <a:ext cx="10515600" cy="3609167"/>
          </a:xfrm>
        </p:spPr>
        <p:txBody>
          <a:bodyPr/>
          <a:lstStyle/>
          <a:p>
            <a:pPr marL="0" indent="0">
              <a:buNone/>
            </a:pPr>
            <a:r>
              <a:rPr lang="ro-RO" sz="3200" dirty="0"/>
              <a:t>În alte cuvinte: stabilirea rutelor și tabelelor de rutare.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B9F40-D2A2-43B0-BB80-63042E9D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CE175-F555-40A3-85CE-C000C0F93F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83E653-0062-40B0-9128-8DFBD880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sz="3200" dirty="0"/>
              <a:t>BGP</a:t>
            </a:r>
          </a:p>
          <a:p>
            <a:r>
              <a:rPr lang="ro-RO" sz="3200" dirty="0"/>
              <a:t>RIP</a:t>
            </a:r>
          </a:p>
          <a:p>
            <a:r>
              <a:rPr lang="ro-RO" sz="3200" dirty="0"/>
              <a:t>IGRP</a:t>
            </a:r>
          </a:p>
          <a:p>
            <a:r>
              <a:rPr lang="ro-RO" sz="3200" dirty="0"/>
              <a:t>EIGRP</a:t>
            </a:r>
          </a:p>
          <a:p>
            <a:r>
              <a:rPr lang="ro-RO" sz="3200" dirty="0"/>
              <a:t>OSPF</a:t>
            </a:r>
          </a:p>
          <a:p>
            <a:r>
              <a:rPr lang="ro-RO" sz="3200" dirty="0"/>
              <a:t>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24BFF-1C84-43F9-B883-9F033137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0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E4A8C-B899-4E90-A60D-0DF4E6898B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E9F8E-D0AB-49C8-A54A-CDF8C724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0" y="1315456"/>
            <a:ext cx="8144540" cy="505576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325E74-E2E3-4018-B7B7-44C8F859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89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7088F-2C72-4A74-9C8D-3052C8E6BB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FF23555-0BE4-4AAB-9549-1930614A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0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FE44EA-FB94-4731-9990-351CBCA533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32" y="3243173"/>
            <a:ext cx="73084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Repetă la infinit!!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57D56-BF58-4501-AD62-4607832C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127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6E2977-282D-4014-A5E9-8542E7AA5B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29" y="3243173"/>
            <a:ext cx="77380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Repetă la infinit!!</a:t>
            </a:r>
          </a:p>
          <a:p>
            <a:endParaRPr lang="ro-RO" sz="2400" b="1" dirty="0"/>
          </a:p>
          <a:p>
            <a:r>
              <a:rPr lang="ro-RO" sz="2400" b="1" dirty="0"/>
              <a:t>Atenție în forma actuală nu se pot șterge conexiuni.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0C44-6CDA-4D12-B98B-CB6CAA03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32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29" y="3243173"/>
            <a:ext cx="73084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Dacă topologia s-a modificat, repetă.</a:t>
            </a:r>
          </a:p>
          <a:p>
            <a:endParaRPr lang="ro-RO" sz="2400" b="1" dirty="0"/>
          </a:p>
          <a:p>
            <a:endParaRPr lang="ro-RO" sz="2400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0C44-6CDA-4D12-B98B-CB6CAA03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95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607AC-7585-467F-B0AD-55F775D3C5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114E1-C57D-46B7-A796-648D84CE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19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3ACB-01A9-4CF7-9FCA-AAD576565FD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408EBFA-4166-4490-8B38-DC7C51AD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59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29B0B-58D5-4392-A554-ED564FA0DFA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59EE06-D3EF-40EC-A530-3C75DDA7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8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D9EFF-2038-4309-8582-E793DC95C9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3363AC-ABC7-4109-9C57-AA399ACC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03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6EF49-943D-4872-BCAB-8D37BFAF9D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11066"/>
              </p:ext>
            </p:extLst>
          </p:nvPr>
        </p:nvGraphicFramePr>
        <p:xfrm>
          <a:off x="1622155" y="3083523"/>
          <a:ext cx="21734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749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159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236856"/>
              </p:ext>
            </p:extLst>
          </p:nvPr>
        </p:nvGraphicFramePr>
        <p:xfrm>
          <a:off x="5223423" y="4581128"/>
          <a:ext cx="224458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5379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4920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414638"/>
              </p:ext>
            </p:extLst>
          </p:nvPr>
        </p:nvGraphicFramePr>
        <p:xfrm>
          <a:off x="7119769" y="1094097"/>
          <a:ext cx="20303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49579"/>
              </p:ext>
            </p:extLst>
          </p:nvPr>
        </p:nvGraphicFramePr>
        <p:xfrm>
          <a:off x="8512777" y="4138748"/>
          <a:ext cx="203032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0FA2D599-BD04-4BCC-B731-9B02D3B5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68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D27A-055F-4DA0-9474-D70A41AF13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73137"/>
              </p:ext>
            </p:extLst>
          </p:nvPr>
        </p:nvGraphicFramePr>
        <p:xfrm>
          <a:off x="1622155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9480"/>
              </p:ext>
            </p:extLst>
          </p:nvPr>
        </p:nvGraphicFramePr>
        <p:xfrm>
          <a:off x="5223421" y="4581128"/>
          <a:ext cx="212821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340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4807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37028"/>
              </p:ext>
            </p:extLst>
          </p:nvPr>
        </p:nvGraphicFramePr>
        <p:xfrm>
          <a:off x="7119769" y="1094097"/>
          <a:ext cx="215543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790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95837"/>
              </p:ext>
            </p:extLst>
          </p:nvPr>
        </p:nvGraphicFramePr>
        <p:xfrm>
          <a:off x="8512779" y="4138748"/>
          <a:ext cx="205707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AFFDE66-76C2-43DB-9593-4539E079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5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E1DD7-CB47-4C11-ABCF-1F380ECEC7A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48F04-E377-4BED-8E35-99C14446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60" y="1240797"/>
            <a:ext cx="5205080" cy="520508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1BCE50-AAAA-4387-A1C3-4CD19A22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8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67393-7928-48D6-AFB3-A1C8C493D3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55648"/>
              </p:ext>
            </p:extLst>
          </p:nvPr>
        </p:nvGraphicFramePr>
        <p:xfrm>
          <a:off x="1622155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773846"/>
              </p:ext>
            </p:extLst>
          </p:nvPr>
        </p:nvGraphicFramePr>
        <p:xfrm>
          <a:off x="5223421" y="458112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97129"/>
              </p:ext>
            </p:extLst>
          </p:nvPr>
        </p:nvGraphicFramePr>
        <p:xfrm>
          <a:off x="7119769" y="1094097"/>
          <a:ext cx="206690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75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61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17450"/>
              </p:ext>
            </p:extLst>
          </p:nvPr>
        </p:nvGraphicFramePr>
        <p:xfrm>
          <a:off x="8512777" y="413874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B1B9ABC-669B-41B8-82EC-EE5EE0B8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33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4C5F85-71C2-43EA-A9EF-D0787B3C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13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F4970-640B-4EE0-B701-65622103C3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/>
        </p:nvGraphicFramePr>
        <p:xfrm>
          <a:off x="1622155" y="3083523"/>
          <a:ext cx="20350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381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128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/>
        </p:nvGraphicFramePr>
        <p:xfrm>
          <a:off x="5223421" y="4581128"/>
          <a:ext cx="19792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07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17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/>
        </p:nvGraphicFramePr>
        <p:xfrm>
          <a:off x="7119769" y="1094097"/>
          <a:ext cx="201204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15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0505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/>
        </p:nvGraphicFramePr>
        <p:xfrm>
          <a:off x="8512779" y="4138748"/>
          <a:ext cx="2057071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50956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4C5F85-71C2-43EA-A9EF-D0787B3C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050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76B2C9-0EDB-4A5A-917F-1A37D321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883F8-CD5E-41C2-BBBF-6FA7277669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3060E-33FF-41A0-B5ED-B6066DE3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780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</a:t>
            </a:r>
            <a:r>
              <a:rPr lang="en-US" dirty="0"/>
              <a:t>T</a:t>
            </a:r>
            <a:r>
              <a:rPr lang="ro-RO" dirty="0" err="1"/>
              <a:t>he</a:t>
            </a:r>
            <a:r>
              <a:rPr lang="ro-RO" dirty="0"/>
              <a:t>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229C-A846-466D-A51B-0D15BC4F01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948F9-B916-4D16-8261-D41ADB49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11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D16A-1DD1-47C9-ADDF-2BAD8113A9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67" y="1956816"/>
            <a:ext cx="3035599" cy="379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3795E-C4A9-4B0B-ABD2-644523509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40" y="1538172"/>
            <a:ext cx="5581937" cy="46103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8D482D-B4E0-48E7-8048-8D353056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735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D848F-674D-4FD5-B558-42DCE9CC2BC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67" y="1956816"/>
            <a:ext cx="3035599" cy="3794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DF84-A4A7-4AF4-9C72-29B5C8D27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40" y="1665677"/>
            <a:ext cx="5575587" cy="431187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5B15A-53AC-49CC-B77E-13C691AD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4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BB901-9EF0-4735-85AD-92813110DF6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1A66-4DE3-4DCE-B62E-8185B4AC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94" y="3294913"/>
            <a:ext cx="9198012" cy="86123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08AA9-DFE3-4C14-BC41-4CE4BBCA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8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166E76-AE43-4DCE-992D-B90DA09C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/>
              <a:t>Sisteme</a:t>
            </a:r>
            <a:r>
              <a:rPr lang="en-US" sz="4400" dirty="0"/>
              <a:t> </a:t>
            </a:r>
            <a:r>
              <a:rPr lang="en-US" sz="4400" dirty="0" err="1"/>
              <a:t>distribuite</a:t>
            </a:r>
            <a:r>
              <a:rPr lang="en-US" sz="4400" dirty="0"/>
              <a:t> extreme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6D200-CD3F-4CDC-8361-4BDDE52AC6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3F133E-E77D-43A6-8306-841AE440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38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19AC-1D22-4857-B995-C886DEC6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Comunicare</a:t>
            </a:r>
            <a:r>
              <a:rPr lang="en-US" dirty="0"/>
              <a:t> Epidemic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1AECD-ED8D-4B57-BE91-0AF4F8A13E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036E29-C143-42FA-825B-21ABA3AB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6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2831</TotalTime>
  <Words>3038</Words>
  <Application>Microsoft Office PowerPoint</Application>
  <PresentationFormat>Widescreen</PresentationFormat>
  <Paragraphs>1048</Paragraphs>
  <Slides>125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Calibri</vt:lpstr>
      <vt:lpstr>Cambria Math</vt:lpstr>
      <vt:lpstr>Courier New</vt:lpstr>
      <vt:lpstr>Times</vt:lpstr>
      <vt:lpstr>Wingdings</vt:lpstr>
      <vt:lpstr>Office Theme</vt:lpstr>
      <vt:lpstr>Sisteme Tolerante la Defecte Sisteme Distribuite</vt:lpstr>
      <vt:lpstr>PowerPoint Presentation</vt:lpstr>
      <vt:lpstr>Când discutăm de sisteme distribuite?</vt:lpstr>
      <vt:lpstr>Când discutăm de sisteme distribuite?</vt:lpstr>
      <vt:lpstr>Când discutăm de sisteme distribuite?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Distributed Systems – The INTERNET</vt:lpstr>
      <vt:lpstr>Cine a construit Internetul?</vt:lpstr>
      <vt:lpstr>Cine a construit Internetul? - Vint Cerf</vt:lpstr>
      <vt:lpstr>Stiva OSI?</vt:lpstr>
      <vt:lpstr>Stiva OSI?</vt:lpstr>
      <vt:lpstr>Stiva TCP/IP?</vt:lpstr>
      <vt:lpstr>Stiva TCP/IP?</vt:lpstr>
      <vt:lpstr>Granții stiva TCP/IP?</vt:lpstr>
      <vt:lpstr>Granții stiva TCP/IP?</vt:lpstr>
      <vt:lpstr>Granții stiva TCP/IP?</vt:lpstr>
      <vt:lpstr>Granții stiva TCP/IP?</vt:lpstr>
      <vt:lpstr>Granții stiva TCP/IP?</vt:lpstr>
      <vt:lpstr>Deci cât de bun e internetul ca sistem distribuit?</vt:lpstr>
      <vt:lpstr>PowerPoint Presentation</vt:lpstr>
      <vt:lpstr>Cine a inventat Ethernet?</vt:lpstr>
      <vt:lpstr>Cine a inventat Ethernet? - Robert Metcalfe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Cum eliminăm cicluri dintr-un graf?</vt:lpstr>
      <vt:lpstr>Cum eliminăm cicluri dintr-un graf?</vt:lpstr>
      <vt:lpstr>Distributed Spanning Tree</vt:lpstr>
      <vt:lpstr>Distributed Spanning Tree – soluția</vt:lpstr>
      <vt:lpstr>Distributed Spanning Tree - soluția</vt:lpstr>
      <vt:lpstr>Distributed Spanning Tree - soluția</vt:lpstr>
      <vt:lpstr>Distributed Spanning Tree – Inițiator</vt:lpstr>
      <vt:lpstr>Distributed Spanning Tree</vt:lpstr>
      <vt:lpstr>Distributed Spanning Tree</vt:lpstr>
      <vt:lpstr>Distributed Spanning Tree</vt:lpstr>
      <vt:lpstr>Distributed Spanning Tree</vt:lpstr>
      <vt:lpstr>Distributed Spanning Tree</vt:lpstr>
      <vt:lpstr>Distributed Spanning Tree – Inițiator</vt:lpstr>
      <vt:lpstr>Distributed Spanning Tree – Initiator</vt:lpstr>
      <vt:lpstr>Distributed Spanning Tree</vt:lpstr>
      <vt:lpstr>Distributed Spanning Tree</vt:lpstr>
      <vt:lpstr>Distributed Spanning Tree</vt:lpstr>
      <vt:lpstr>Distributed Spanning Tree</vt:lpstr>
      <vt:lpstr>Alegere lider</vt:lpstr>
      <vt:lpstr>Alegere lider</vt:lpstr>
      <vt:lpstr>Alegere lider Le Lann</vt:lpstr>
      <vt:lpstr>Algoritmul Le Lann</vt:lpstr>
      <vt:lpstr>De ce mai discutăm despre topologii inel?</vt:lpstr>
      <vt:lpstr>Una e topologia fizică</vt:lpstr>
      <vt:lpstr>Una e topologia fizică</vt:lpstr>
      <vt:lpstr>Alta e topologia software</vt:lpstr>
      <vt:lpstr>Dar dacă nu știm deja ID-urile?</vt:lpstr>
      <vt:lpstr>UUID sau GUID (Global Unique Identifier)</vt:lpstr>
      <vt:lpstr>PowerPoint Presentation</vt:lpstr>
      <vt:lpstr>Stabilirea Topologiei IP</vt:lpstr>
      <vt:lpstr>Algoritmi de stabilire rute în IP?</vt:lpstr>
      <vt:lpstr>Algoritmi de stabilire rute în IP?</vt:lpstr>
      <vt:lpstr>Algoritm stabilire topologie</vt:lpstr>
      <vt:lpstr>Algoritm stabilire topologie</vt:lpstr>
      <vt:lpstr>Algoritm stabilire topologie</vt:lpstr>
      <vt:lpstr>Algoritm stabilire topologie</vt:lpstr>
      <vt:lpstr>Topologii inițiale - 0</vt:lpstr>
      <vt:lpstr>Topologii inițiale - 1</vt:lpstr>
      <vt:lpstr>Topologii inițiale - 2</vt:lpstr>
      <vt:lpstr>Topologii inițiale - 3</vt:lpstr>
      <vt:lpstr>Algoritm stabilire topologie</vt:lpstr>
      <vt:lpstr>Algoritm stabilire topologie</vt:lpstr>
      <vt:lpstr>Algoritm stabilire topologie</vt:lpstr>
      <vt:lpstr>Alegere lider în graf</vt:lpstr>
      <vt:lpstr>Alegere lider în graf</vt:lpstr>
      <vt:lpstr>PowerPoint Presentation</vt:lpstr>
      <vt:lpstr>Cine a construit The World-Wide Web?</vt:lpstr>
      <vt:lpstr>Cine a construit The World-Wide Web? Tim Berners-Lee</vt:lpstr>
      <vt:lpstr>Cine a construit The World-Wide Web? Tim Berners-Lee</vt:lpstr>
      <vt:lpstr>URL</vt:lpstr>
      <vt:lpstr>Sisteme distribuite extreme</vt:lpstr>
      <vt:lpstr>Comunicare Epidemic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 – Avantaje</vt:lpstr>
      <vt:lpstr>Epidemic – De ce nu e folosit în loc de IP?</vt:lpstr>
      <vt:lpstr>Epidemic – De ce nu e folosit în loc de IP?</vt:lpstr>
      <vt:lpstr>PowerPoint Presentation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2021-03-15T17:13:08Z</dcterms:modified>
</cp:coreProperties>
</file>